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81" r:id="rId2"/>
    <p:sldId id="437" r:id="rId3"/>
    <p:sldId id="434" r:id="rId4"/>
    <p:sldId id="438" r:id="rId5"/>
    <p:sldId id="441" r:id="rId6"/>
    <p:sldId id="440" r:id="rId7"/>
    <p:sldId id="439" r:id="rId8"/>
    <p:sldId id="442" r:id="rId9"/>
    <p:sldId id="443" r:id="rId10"/>
    <p:sldId id="444" r:id="rId11"/>
    <p:sldId id="435" r:id="rId12"/>
    <p:sldId id="445" r:id="rId13"/>
    <p:sldId id="448" r:id="rId14"/>
    <p:sldId id="449" r:id="rId15"/>
    <p:sldId id="450" r:id="rId16"/>
    <p:sldId id="446" r:id="rId17"/>
    <p:sldId id="447" r:id="rId18"/>
    <p:sldId id="451" r:id="rId19"/>
    <p:sldId id="452" r:id="rId20"/>
    <p:sldId id="453" r:id="rId21"/>
    <p:sldId id="454" r:id="rId22"/>
    <p:sldId id="455" r:id="rId23"/>
    <p:sldId id="456" r:id="rId24"/>
    <p:sldId id="457" r:id="rId25"/>
    <p:sldId id="458" r:id="rId26"/>
    <p:sldId id="460" r:id="rId27"/>
    <p:sldId id="462" r:id="rId28"/>
    <p:sldId id="463" r:id="rId29"/>
    <p:sldId id="461" r:id="rId30"/>
    <p:sldId id="464" r:id="rId31"/>
    <p:sldId id="465" r:id="rId32"/>
    <p:sldId id="466" r:id="rId33"/>
    <p:sldId id="467" r:id="rId34"/>
    <p:sldId id="468" r:id="rId35"/>
    <p:sldId id="470" r:id="rId36"/>
    <p:sldId id="471" r:id="rId37"/>
    <p:sldId id="475" r:id="rId38"/>
    <p:sldId id="473" r:id="rId39"/>
    <p:sldId id="476" r:id="rId40"/>
    <p:sldId id="474" r:id="rId41"/>
    <p:sldId id="477" r:id="rId42"/>
    <p:sldId id="478" r:id="rId43"/>
    <p:sldId id="479" r:id="rId44"/>
    <p:sldId id="480" r:id="rId45"/>
    <p:sldId id="481" r:id="rId46"/>
    <p:sldId id="482" r:id="rId47"/>
    <p:sldId id="485" r:id="rId48"/>
    <p:sldId id="487" r:id="rId49"/>
    <p:sldId id="483" r:id="rId50"/>
    <p:sldId id="489" r:id="rId51"/>
    <p:sldId id="490" r:id="rId52"/>
    <p:sldId id="491" r:id="rId53"/>
    <p:sldId id="493" r:id="rId54"/>
    <p:sldId id="488" r:id="rId55"/>
    <p:sldId id="494" r:id="rId56"/>
    <p:sldId id="495" r:id="rId57"/>
    <p:sldId id="496" r:id="rId58"/>
    <p:sldId id="497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43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635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19D38-B9B5-45E2-ADE4-1221F47CC04D}" type="datetimeFigureOut">
              <a:rPr lang="en-US" smtClean="0"/>
              <a:t>12/06/202121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C4FD4-EB42-4688-893B-B066E80CD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1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1"/>
            <a:ext cx="8915399" cy="1540164"/>
          </a:xfrm>
        </p:spPr>
        <p:txBody>
          <a:bodyPr anchor="b">
            <a:normAutofit/>
          </a:bodyPr>
          <a:lstStyle>
            <a:lvl1pPr algn="ctr">
              <a:defRPr sz="5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529541"/>
            <a:ext cx="8915399" cy="1374122"/>
          </a:xfrm>
        </p:spPr>
        <p:txBody>
          <a:bodyPr anchor="t"/>
          <a:lstStyle>
            <a:lvl1pPr marL="0" indent="0" algn="ctr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1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12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3911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36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0006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80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96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6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25999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25601"/>
            <a:ext cx="8915400" cy="42856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44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19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89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35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0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5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55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8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059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1838036"/>
            <a:ext cx="8915400" cy="4181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14/05/202121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08DDC-1E57-4F27-9BED-8475B1156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910" y="1884784"/>
            <a:ext cx="11728580" cy="2169981"/>
          </a:xfrm>
        </p:spPr>
        <p:txBody>
          <a:bodyPr>
            <a:noAutofit/>
          </a:bodyPr>
          <a:lstStyle/>
          <a:p>
            <a:r>
              <a:rPr lang="en-US" sz="480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48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</a:t>
            </a:r>
            <a:r>
              <a:rPr lang="en-US" sz="48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48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800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Chèn</a:t>
            </a:r>
            <a:r>
              <a:rPr lang="en-US" sz="480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480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sz="480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dạng</a:t>
            </a:r>
            <a:r>
              <a:rPr lang="en-US" sz="480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480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480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tượng</a:t>
            </a:r>
            <a:endParaRPr lang="en-US" sz="4800" dirty="0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97962-2255-454D-B2BB-0AC3AF8D3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GV: </a:t>
            </a:r>
            <a:r>
              <a:rPr lang="en-US" b="1" dirty="0" err="1"/>
              <a:t>Từ</a:t>
            </a:r>
            <a:r>
              <a:rPr lang="en-US" b="1" dirty="0"/>
              <a:t> </a:t>
            </a:r>
            <a:r>
              <a:rPr lang="en-US" b="1" dirty="0" err="1"/>
              <a:t>Thị</a:t>
            </a:r>
            <a:r>
              <a:rPr lang="en-US" b="1" dirty="0"/>
              <a:t> </a:t>
            </a:r>
            <a:r>
              <a:rPr lang="en-US" b="1" dirty="0" err="1"/>
              <a:t>Xuân</a:t>
            </a:r>
            <a:r>
              <a:rPr lang="en-US" b="1" dirty="0"/>
              <a:t> </a:t>
            </a:r>
            <a:r>
              <a:rPr lang="en-US" b="1" dirty="0" err="1"/>
              <a:t>Hiền</a:t>
            </a:r>
            <a:endParaRPr lang="en-US" b="1" dirty="0"/>
          </a:p>
          <a:p>
            <a:r>
              <a:rPr lang="en-US" b="1" dirty="0"/>
              <a:t>Email: ttxuanhien@gmail.com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Bảng</a:t>
            </a:r>
            <a:r>
              <a:rPr lang="en-US" dirty="0"/>
              <a:t> - Table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Định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dạng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bảng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 algn="just"/>
            <a:r>
              <a:rPr lang="en-US" b="1" dirty="0" err="1" smtClean="0"/>
              <a:t>Hiệu</a:t>
            </a:r>
            <a:r>
              <a:rPr lang="en-US" b="1" dirty="0" smtClean="0"/>
              <a:t> </a:t>
            </a:r>
            <a:r>
              <a:rPr lang="en-US" b="1" dirty="0" err="1" smtClean="0"/>
              <a:t>chỉnh</a:t>
            </a:r>
            <a:r>
              <a:rPr lang="en-US" b="1" dirty="0" smtClean="0"/>
              <a:t> Layout </a:t>
            </a:r>
            <a:r>
              <a:rPr lang="en-US" b="1" dirty="0" err="1" smtClean="0"/>
              <a:t>của</a:t>
            </a:r>
            <a:r>
              <a:rPr lang="en-US" b="1" dirty="0" smtClean="0"/>
              <a:t> </a:t>
            </a:r>
            <a:r>
              <a:rPr lang="en-US" b="1" dirty="0" err="1" smtClean="0"/>
              <a:t>bảng</a:t>
            </a:r>
            <a:endParaRPr lang="en-US" b="1" dirty="0" smtClean="0"/>
          </a:p>
          <a:p>
            <a:pPr lvl="2" algn="just"/>
            <a:r>
              <a:rPr lang="en-US" dirty="0" err="1" smtClean="0"/>
              <a:t>Chọn</a:t>
            </a:r>
            <a:r>
              <a:rPr lang="en-US" dirty="0" smtClean="0"/>
              <a:t> tab</a:t>
            </a:r>
            <a:r>
              <a:rPr lang="en-US" dirty="0"/>
              <a:t> </a:t>
            </a:r>
            <a:r>
              <a:rPr lang="en-US" b="1" dirty="0" smtClean="0"/>
              <a:t>Layout,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: </a:t>
            </a:r>
          </a:p>
          <a:p>
            <a:pPr lvl="3" algn="just"/>
            <a:r>
              <a:rPr lang="en-US" sz="2000" dirty="0" err="1" smtClean="0"/>
              <a:t>Thêm</a:t>
            </a:r>
            <a:r>
              <a:rPr lang="en-US" sz="2000" dirty="0" smtClean="0"/>
              <a:t> </a:t>
            </a:r>
            <a:r>
              <a:rPr lang="en-US" sz="2000" dirty="0" err="1" smtClean="0"/>
              <a:t>dòng</a:t>
            </a:r>
            <a:r>
              <a:rPr lang="en-US" sz="2000" dirty="0" smtClean="0"/>
              <a:t>/</a:t>
            </a:r>
            <a:r>
              <a:rPr lang="en-US" sz="2000" dirty="0" err="1" smtClean="0"/>
              <a:t>cột</a:t>
            </a:r>
            <a:endParaRPr lang="en-US" sz="2000" dirty="0" smtClean="0"/>
          </a:p>
          <a:p>
            <a:pPr lvl="3" algn="just"/>
            <a:r>
              <a:rPr lang="en-US" sz="2000" dirty="0" err="1" smtClean="0"/>
              <a:t>Xóa</a:t>
            </a:r>
            <a:r>
              <a:rPr lang="en-US" sz="2000" dirty="0" smtClean="0"/>
              <a:t> </a:t>
            </a:r>
            <a:r>
              <a:rPr lang="en-US" sz="2000" dirty="0" err="1" smtClean="0"/>
              <a:t>dòng</a:t>
            </a:r>
            <a:r>
              <a:rPr lang="en-US" sz="2000" dirty="0" smtClean="0"/>
              <a:t>/</a:t>
            </a:r>
            <a:r>
              <a:rPr lang="en-US" sz="2000" dirty="0" err="1" smtClean="0"/>
              <a:t>cột</a:t>
            </a:r>
            <a:endParaRPr lang="en-US" sz="2000" dirty="0" smtClean="0"/>
          </a:p>
          <a:p>
            <a:pPr lvl="3" algn="just"/>
            <a:r>
              <a:rPr lang="en-US" sz="2000" dirty="0" err="1" smtClean="0"/>
              <a:t>Thay</a:t>
            </a:r>
            <a:r>
              <a:rPr lang="en-US" sz="2000" dirty="0" smtClean="0"/>
              <a:t> </a:t>
            </a:r>
            <a:r>
              <a:rPr lang="en-US" sz="2000" dirty="0" err="1" smtClean="0"/>
              <a:t>đổi</a:t>
            </a:r>
            <a:r>
              <a:rPr lang="en-US" sz="2000" dirty="0" smtClean="0"/>
              <a:t> </a:t>
            </a:r>
            <a:r>
              <a:rPr lang="en-US" sz="2000" dirty="0" err="1" smtClean="0"/>
              <a:t>độ</a:t>
            </a:r>
            <a:r>
              <a:rPr lang="en-US" sz="2000" dirty="0" smtClean="0"/>
              <a:t> </a:t>
            </a:r>
            <a:r>
              <a:rPr lang="en-US" sz="2000" dirty="0" err="1" smtClean="0"/>
              <a:t>rộng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chiều</a:t>
            </a:r>
            <a:r>
              <a:rPr lang="en-US" sz="2000" dirty="0" smtClean="0"/>
              <a:t> </a:t>
            </a:r>
            <a:r>
              <a:rPr lang="en-US" sz="2000" dirty="0" err="1" smtClean="0"/>
              <a:t>cao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dòng</a:t>
            </a:r>
            <a:r>
              <a:rPr lang="en-US" sz="2000" dirty="0" smtClean="0"/>
              <a:t>/</a:t>
            </a:r>
            <a:r>
              <a:rPr lang="en-US" sz="2000" dirty="0" err="1" smtClean="0"/>
              <a:t>cột</a:t>
            </a:r>
            <a:endParaRPr lang="en-US" sz="2000" dirty="0" smtClean="0"/>
          </a:p>
          <a:p>
            <a:pPr lvl="3" algn="just"/>
            <a:r>
              <a:rPr lang="en-US" sz="2000" dirty="0" err="1" smtClean="0"/>
              <a:t>Trộn</a:t>
            </a:r>
            <a:r>
              <a:rPr lang="en-US" sz="2000" dirty="0" smtClean="0"/>
              <a:t> ô, </a:t>
            </a:r>
            <a:r>
              <a:rPr lang="en-US" sz="2000" dirty="0" err="1" smtClean="0"/>
              <a:t>tách</a:t>
            </a:r>
            <a:r>
              <a:rPr lang="en-US" sz="2000" dirty="0" smtClean="0"/>
              <a:t> ô, …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21" y="4827525"/>
            <a:ext cx="6308159" cy="1302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30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 smtClean="0"/>
              <a:t>SmartArt </a:t>
            </a:r>
            <a:r>
              <a:rPr lang="en-US" dirty="0"/>
              <a:t>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vi-VN" b="1" dirty="0">
                <a:solidFill>
                  <a:srgbClr val="FF0000"/>
                </a:solidFill>
              </a:rPr>
              <a:t>SmartArt </a:t>
            </a:r>
            <a:r>
              <a:rPr lang="en-US" b="1" dirty="0" smtClean="0">
                <a:solidFill>
                  <a:srgbClr val="FF0000"/>
                </a:solidFill>
              </a:rPr>
              <a:t>graphics</a:t>
            </a:r>
            <a:r>
              <a:rPr lang="en-US" dirty="0" smtClean="0"/>
              <a:t>: </a:t>
            </a:r>
            <a:r>
              <a:rPr lang="vi-VN" dirty="0" smtClean="0"/>
              <a:t>giao </a:t>
            </a:r>
            <a:r>
              <a:rPr lang="vi-VN" dirty="0"/>
              <a:t>tiếp thông tin bằng đồ họa thay vì chỉ sử dụng văn bản. </a:t>
            </a:r>
            <a:endParaRPr lang="en-US" dirty="0" smtClean="0"/>
          </a:p>
          <a:p>
            <a:pPr algn="just"/>
            <a:r>
              <a:rPr lang="vi-VN" dirty="0" smtClean="0"/>
              <a:t>Có </a:t>
            </a:r>
            <a:r>
              <a:rPr lang="vi-VN" dirty="0"/>
              <a:t>nhiều kiểu để lựa chọn, </a:t>
            </a:r>
            <a:r>
              <a:rPr lang="vi-VN" dirty="0" smtClean="0"/>
              <a:t>sử </a:t>
            </a:r>
            <a:r>
              <a:rPr lang="vi-VN" dirty="0"/>
              <a:t>dụng để minh họa cho nhiều kiểu ý tưởng khác </a:t>
            </a:r>
            <a:r>
              <a:rPr lang="vi-VN" dirty="0" smtClean="0"/>
              <a:t>nhau</a:t>
            </a:r>
            <a:endParaRPr lang="en-US" dirty="0" smtClean="0"/>
          </a:p>
          <a:p>
            <a:pPr lvl="1" algn="just"/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 - List</a:t>
            </a:r>
          </a:p>
          <a:p>
            <a:pPr lvl="1" algn="just"/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- Process</a:t>
            </a:r>
          </a:p>
          <a:p>
            <a:pPr lvl="1" algn="just"/>
            <a:r>
              <a:rPr lang="en-US" dirty="0" smtClean="0"/>
              <a:t>Chu </a:t>
            </a:r>
            <a:r>
              <a:rPr lang="en-US" dirty="0" err="1" smtClean="0"/>
              <a:t>trình</a:t>
            </a:r>
            <a:r>
              <a:rPr lang="en-US" dirty="0" smtClean="0"/>
              <a:t> - Cycle</a:t>
            </a:r>
          </a:p>
          <a:p>
            <a:pPr lvl="1" algn="just"/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- Hierarchy…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SmartArt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b="1" dirty="0" err="1" smtClean="0">
                <a:solidFill>
                  <a:srgbClr val="FF0000"/>
                </a:solidFill>
              </a:rPr>
              <a:t>Tạo</a:t>
            </a:r>
            <a:r>
              <a:rPr lang="en-GB" b="1" dirty="0" smtClean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một</a:t>
            </a:r>
            <a:r>
              <a:rPr lang="en-GB" b="1" dirty="0">
                <a:solidFill>
                  <a:srgbClr val="FF0000"/>
                </a:solidFill>
              </a:rPr>
              <a:t>  SmartArt </a:t>
            </a:r>
            <a:r>
              <a:rPr lang="en-GB" b="1" dirty="0" err="1" smtClean="0">
                <a:solidFill>
                  <a:srgbClr val="FF0000"/>
                </a:solidFill>
              </a:rPr>
              <a:t>mới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GB" dirty="0" err="1"/>
              <a:t>Chọn</a:t>
            </a:r>
            <a:r>
              <a:rPr lang="en-GB" dirty="0"/>
              <a:t> tab </a:t>
            </a:r>
            <a:r>
              <a:rPr lang="en-GB" b="1" dirty="0"/>
              <a:t>Insert</a:t>
            </a:r>
            <a:r>
              <a:rPr lang="en-GB" dirty="0"/>
              <a:t>, </a:t>
            </a:r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nhóm</a:t>
            </a:r>
            <a:r>
              <a:rPr lang="en-GB" dirty="0"/>
              <a:t> </a:t>
            </a:r>
            <a:r>
              <a:rPr lang="en-GB" dirty="0" err="1"/>
              <a:t>lệnh</a:t>
            </a:r>
            <a:r>
              <a:rPr lang="en-GB" dirty="0"/>
              <a:t> </a:t>
            </a:r>
            <a:r>
              <a:rPr lang="en-GB" b="1" dirty="0"/>
              <a:t>Illustrations</a:t>
            </a:r>
            <a:r>
              <a:rPr lang="en-GB" dirty="0"/>
              <a:t>, click </a:t>
            </a:r>
            <a:r>
              <a:rPr lang="en-GB" dirty="0" err="1"/>
              <a:t>nút</a:t>
            </a:r>
            <a:r>
              <a:rPr lang="en-GB" dirty="0"/>
              <a:t> </a:t>
            </a:r>
            <a:r>
              <a:rPr lang="en-GB" b="1" dirty="0"/>
              <a:t>SmartArt</a:t>
            </a:r>
            <a:r>
              <a:rPr lang="en-GB" dirty="0"/>
              <a:t>. </a:t>
            </a:r>
            <a:endParaRPr lang="en-US" dirty="0"/>
          </a:p>
          <a:p>
            <a:pPr lvl="1"/>
            <a:r>
              <a:rPr lang="en-GB" dirty="0" err="1"/>
              <a:t>Trong</a:t>
            </a:r>
            <a:r>
              <a:rPr lang="en-GB" dirty="0"/>
              <a:t> pane </a:t>
            </a:r>
            <a:r>
              <a:rPr lang="en-GB" dirty="0" err="1"/>
              <a:t>bên</a:t>
            </a:r>
            <a:r>
              <a:rPr lang="en-GB" dirty="0"/>
              <a:t> </a:t>
            </a:r>
            <a:r>
              <a:rPr lang="en-GB" dirty="0" err="1"/>
              <a:t>trái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hộp</a:t>
            </a:r>
            <a:r>
              <a:rPr lang="en-GB" dirty="0"/>
              <a:t> </a:t>
            </a:r>
            <a:r>
              <a:rPr lang="en-GB" dirty="0" err="1"/>
              <a:t>thoại</a:t>
            </a:r>
            <a:r>
              <a:rPr lang="en-GB" dirty="0"/>
              <a:t> </a:t>
            </a:r>
            <a:r>
              <a:rPr lang="en-GB" b="1" dirty="0"/>
              <a:t>Choose a SmartArt</a:t>
            </a:r>
            <a:r>
              <a:rPr lang="en-GB" dirty="0"/>
              <a:t>, </a:t>
            </a:r>
            <a:r>
              <a:rPr lang="en-GB" dirty="0" err="1"/>
              <a:t>chọn</a:t>
            </a:r>
            <a:r>
              <a:rPr lang="en-GB" dirty="0"/>
              <a:t> </a:t>
            </a:r>
            <a:r>
              <a:rPr lang="en-GB" dirty="0" err="1"/>
              <a:t>loại</a:t>
            </a:r>
            <a:r>
              <a:rPr lang="en-GB" dirty="0"/>
              <a:t>  </a:t>
            </a:r>
            <a:r>
              <a:rPr lang="en-GB" b="1" dirty="0"/>
              <a:t>SmartArt</a:t>
            </a:r>
            <a:endParaRPr lang="en-US" dirty="0"/>
          </a:p>
          <a:p>
            <a:pPr lvl="1"/>
            <a:r>
              <a:rPr lang="en-GB" dirty="0" err="1"/>
              <a:t>Trong</a:t>
            </a:r>
            <a:r>
              <a:rPr lang="en-GB" dirty="0"/>
              <a:t> pane </a:t>
            </a:r>
            <a:r>
              <a:rPr lang="en-GB" dirty="0" err="1"/>
              <a:t>giữa</a:t>
            </a:r>
            <a:r>
              <a:rPr lang="en-GB" dirty="0"/>
              <a:t>, </a:t>
            </a:r>
            <a:r>
              <a:rPr lang="en-GB" dirty="0" err="1"/>
              <a:t>chọn</a:t>
            </a:r>
            <a:r>
              <a:rPr lang="en-GB" dirty="0"/>
              <a:t> </a:t>
            </a:r>
            <a:r>
              <a:rPr lang="en-GB" dirty="0" err="1"/>
              <a:t>một</a:t>
            </a:r>
            <a:r>
              <a:rPr lang="en-GB" dirty="0"/>
              <a:t> layout </a:t>
            </a:r>
            <a:r>
              <a:rPr lang="en-GB" dirty="0" err="1"/>
              <a:t>thích</a:t>
            </a:r>
            <a:r>
              <a:rPr lang="en-GB" dirty="0"/>
              <a:t> </a:t>
            </a:r>
            <a:r>
              <a:rPr lang="en-GB" dirty="0" err="1"/>
              <a:t>hợp</a:t>
            </a:r>
            <a:r>
              <a:rPr lang="en-GB" dirty="0"/>
              <a:t> </a:t>
            </a:r>
            <a:r>
              <a:rPr lang="en-GB" dirty="0" err="1"/>
              <a:t>và</a:t>
            </a:r>
            <a:r>
              <a:rPr lang="en-GB" dirty="0"/>
              <a:t> click OK.</a:t>
            </a:r>
            <a:endParaRPr lang="en-US" dirty="0"/>
          </a:p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9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SmartArt Graphics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13</a:t>
            </a:fld>
            <a:endParaRPr lang="en-US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4096" y="1655064"/>
            <a:ext cx="7228267" cy="3942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0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SmartArt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52449"/>
            <a:ext cx="8915400" cy="4285622"/>
          </a:xfrm>
        </p:spPr>
        <p:txBody>
          <a:bodyPr/>
          <a:lstStyle/>
          <a:p>
            <a:pPr lvl="0"/>
            <a:r>
              <a:rPr lang="en-GB" b="1" dirty="0" err="1">
                <a:solidFill>
                  <a:srgbClr val="FF0000"/>
                </a:solidFill>
              </a:rPr>
              <a:t>Tạo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một</a:t>
            </a:r>
            <a:r>
              <a:rPr lang="en-GB" b="1" dirty="0">
                <a:solidFill>
                  <a:srgbClr val="FF0000"/>
                </a:solidFill>
              </a:rPr>
              <a:t>  SmartArt </a:t>
            </a:r>
            <a:r>
              <a:rPr lang="en-GB" b="1" dirty="0" err="1" smtClean="0">
                <a:solidFill>
                  <a:srgbClr val="FF0000"/>
                </a:solidFill>
              </a:rPr>
              <a:t>từ</a:t>
            </a:r>
            <a:r>
              <a:rPr lang="en-GB" b="1" dirty="0" smtClean="0">
                <a:solidFill>
                  <a:srgbClr val="FF0000"/>
                </a:solidFill>
              </a:rPr>
              <a:t> </a:t>
            </a:r>
            <a:r>
              <a:rPr lang="en-GB" b="1" dirty="0" err="1" smtClean="0">
                <a:solidFill>
                  <a:srgbClr val="FF0000"/>
                </a:solidFill>
              </a:rPr>
              <a:t>một</a:t>
            </a:r>
            <a:r>
              <a:rPr lang="en-GB" b="1" dirty="0" smtClean="0">
                <a:solidFill>
                  <a:srgbClr val="FF0000"/>
                </a:solidFill>
              </a:rPr>
              <a:t> </a:t>
            </a:r>
            <a:r>
              <a:rPr lang="en-GB" b="1" dirty="0" err="1" smtClean="0">
                <a:solidFill>
                  <a:srgbClr val="FF0000"/>
                </a:solidFill>
              </a:rPr>
              <a:t>danh</a:t>
            </a:r>
            <a:r>
              <a:rPr lang="en-GB" b="1" dirty="0" smtClean="0">
                <a:solidFill>
                  <a:srgbClr val="FF0000"/>
                </a:solidFill>
              </a:rPr>
              <a:t> </a:t>
            </a:r>
            <a:r>
              <a:rPr lang="en-GB" b="1" dirty="0" err="1" smtClean="0">
                <a:solidFill>
                  <a:srgbClr val="FF0000"/>
                </a:solidFill>
              </a:rPr>
              <a:t>sách</a:t>
            </a:r>
            <a:r>
              <a:rPr lang="en-GB" b="1" dirty="0" smtClean="0">
                <a:solidFill>
                  <a:srgbClr val="FF0000"/>
                </a:solidFill>
              </a:rPr>
              <a:t> </a:t>
            </a:r>
            <a:r>
              <a:rPr lang="en-GB" b="1" dirty="0" err="1" smtClean="0">
                <a:solidFill>
                  <a:srgbClr val="FF0000"/>
                </a:solidFill>
              </a:rPr>
              <a:t>có</a:t>
            </a:r>
            <a:r>
              <a:rPr lang="en-GB" b="1" dirty="0" smtClean="0">
                <a:solidFill>
                  <a:srgbClr val="FF0000"/>
                </a:solidFill>
              </a:rPr>
              <a:t> </a:t>
            </a:r>
            <a:r>
              <a:rPr lang="en-GB" b="1" dirty="0" err="1" smtClean="0">
                <a:solidFill>
                  <a:srgbClr val="FF0000"/>
                </a:solidFill>
              </a:rPr>
              <a:t>sẵn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sẵn</a:t>
            </a:r>
            <a:endParaRPr lang="en-US" dirty="0" smtClean="0"/>
          </a:p>
          <a:p>
            <a:pPr lvl="1"/>
            <a:r>
              <a:rPr lang="en-GB" dirty="0" smtClean="0"/>
              <a:t>Click </a:t>
            </a:r>
            <a:r>
              <a:rPr lang="en-GB" dirty="0" err="1"/>
              <a:t>phải</a:t>
            </a:r>
            <a:r>
              <a:rPr lang="en-GB" dirty="0"/>
              <a:t> </a:t>
            </a:r>
            <a:r>
              <a:rPr lang="en-GB" dirty="0" err="1"/>
              <a:t>trên</a:t>
            </a:r>
            <a:r>
              <a:rPr lang="en-GB" dirty="0"/>
              <a:t> </a:t>
            </a:r>
            <a:r>
              <a:rPr lang="en-GB" b="1" dirty="0" err="1" smtClean="0"/>
              <a:t>trên</a:t>
            </a:r>
            <a:r>
              <a:rPr lang="en-GB" b="1" dirty="0" smtClean="0"/>
              <a:t> </a:t>
            </a:r>
            <a:r>
              <a:rPr lang="en-GB" b="1" dirty="0" err="1" smtClean="0"/>
              <a:t>danh</a:t>
            </a:r>
            <a:r>
              <a:rPr lang="en-GB" b="1" dirty="0" smtClean="0"/>
              <a:t> </a:t>
            </a:r>
            <a:r>
              <a:rPr lang="en-GB" b="1" dirty="0" err="1" smtClean="0"/>
              <a:t>sách</a:t>
            </a:r>
            <a:r>
              <a:rPr lang="en-GB" dirty="0" smtClean="0"/>
              <a:t>, </a:t>
            </a:r>
            <a:r>
              <a:rPr lang="en-GB" dirty="0" err="1" smtClean="0"/>
              <a:t>chọn</a:t>
            </a:r>
            <a:r>
              <a:rPr lang="en-GB" dirty="0" smtClean="0"/>
              <a:t> </a:t>
            </a:r>
            <a:r>
              <a:rPr lang="en-GB" b="1" dirty="0"/>
              <a:t>Convert to SmartArt,</a:t>
            </a:r>
            <a:r>
              <a:rPr lang="en-GB" dirty="0"/>
              <a:t>  </a:t>
            </a:r>
            <a:r>
              <a:rPr lang="en-GB" dirty="0" err="1"/>
              <a:t>chọn</a:t>
            </a:r>
            <a:r>
              <a:rPr lang="en-GB" dirty="0"/>
              <a:t> layout </a:t>
            </a:r>
            <a:r>
              <a:rPr lang="en-GB" dirty="0" err="1"/>
              <a:t>thích</a:t>
            </a:r>
            <a:r>
              <a:rPr lang="en-GB" dirty="0"/>
              <a:t> </a:t>
            </a:r>
            <a:r>
              <a:rPr lang="en-GB" dirty="0" err="1"/>
              <a:t>hợp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14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47872" y="3561114"/>
            <a:ext cx="2584343" cy="2423140"/>
            <a:chOff x="5715000" y="3602756"/>
            <a:chExt cx="3160415" cy="280663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0" y="3602756"/>
              <a:ext cx="3160415" cy="28066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Rectangle 7"/>
            <p:cNvSpPr/>
            <p:nvPr/>
          </p:nvSpPr>
          <p:spPr>
            <a:xfrm>
              <a:off x="5747557" y="4011836"/>
              <a:ext cx="1600056" cy="348737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2" descr="Screenshot of PowerPoint 20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4" t="40236" b="15713"/>
          <a:stretch/>
        </p:blipFill>
        <p:spPr bwMode="auto">
          <a:xfrm>
            <a:off x="6385678" y="3616018"/>
            <a:ext cx="4693945" cy="2368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01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SmartArt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1" y="1625601"/>
            <a:ext cx="9147517" cy="4285622"/>
          </a:xfrm>
        </p:spPr>
        <p:txBody>
          <a:bodyPr/>
          <a:lstStyle/>
          <a:p>
            <a:pPr lvl="0"/>
            <a:r>
              <a:rPr lang="en-GB" b="1" dirty="0" err="1" smtClean="0">
                <a:solidFill>
                  <a:srgbClr val="FF0000"/>
                </a:solidFill>
              </a:rPr>
              <a:t>Chuyển</a:t>
            </a:r>
            <a:r>
              <a:rPr lang="en-GB" b="1" dirty="0" smtClean="0">
                <a:solidFill>
                  <a:srgbClr val="FF0000"/>
                </a:solidFill>
              </a:rPr>
              <a:t> SmartArt </a:t>
            </a:r>
            <a:r>
              <a:rPr lang="en-US" b="1" dirty="0" smtClean="0">
                <a:solidFill>
                  <a:srgbClr val="FF0000"/>
                </a:solidFill>
              </a:rPr>
              <a:t>sang </a:t>
            </a:r>
            <a:r>
              <a:rPr lang="en-US" b="1" dirty="0" err="1" smtClean="0">
                <a:solidFill>
                  <a:srgbClr val="FF0000"/>
                </a:solidFill>
              </a:rPr>
              <a:t>văn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bản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 err="1" smtClean="0"/>
              <a:t>Chọn</a:t>
            </a:r>
            <a:r>
              <a:rPr lang="en-US" dirty="0" smtClean="0"/>
              <a:t> SmartArt </a:t>
            </a:r>
            <a:r>
              <a:rPr lang="en-US" dirty="0" err="1" smtClean="0"/>
              <a:t>trong</a:t>
            </a:r>
            <a:r>
              <a:rPr lang="en-US" dirty="0" smtClean="0"/>
              <a:t> Slide,</a:t>
            </a:r>
          </a:p>
          <a:p>
            <a:pPr lvl="1" algn="just"/>
            <a:r>
              <a:rPr lang="en-US" dirty="0" err="1" smtClean="0"/>
              <a:t>Chọn</a:t>
            </a:r>
            <a:r>
              <a:rPr lang="en-US" dirty="0" smtClean="0"/>
              <a:t> tab</a:t>
            </a:r>
            <a:r>
              <a:rPr lang="en-US" dirty="0"/>
              <a:t> </a:t>
            </a:r>
            <a:r>
              <a:rPr lang="en-US" b="1" dirty="0" smtClean="0"/>
              <a:t>Design </a:t>
            </a:r>
            <a:r>
              <a:rPr lang="en-US" dirty="0" err="1" smtClean="0"/>
              <a:t>trong</a:t>
            </a:r>
            <a:r>
              <a:rPr lang="en-US" b="1" dirty="0" smtClean="0"/>
              <a:t> </a:t>
            </a:r>
            <a:r>
              <a:rPr lang="en-US" dirty="0" smtClean="0"/>
              <a:t>tab</a:t>
            </a:r>
            <a:r>
              <a:rPr lang="en-US" b="1" dirty="0" smtClean="0"/>
              <a:t> SmartArt Tools</a:t>
            </a:r>
            <a:r>
              <a:rPr lang="en-US" dirty="0" smtClean="0"/>
              <a:t>, </a:t>
            </a:r>
          </a:p>
          <a:p>
            <a:pPr lvl="1" algn="just"/>
            <a:r>
              <a:rPr lang="en-US" dirty="0" smtClean="0"/>
              <a:t>Click </a:t>
            </a:r>
            <a:r>
              <a:rPr lang="en-US" dirty="0" err="1" smtClean="0"/>
              <a:t>nút</a:t>
            </a:r>
            <a:r>
              <a:rPr lang="en-US" dirty="0"/>
              <a:t> </a:t>
            </a:r>
            <a:r>
              <a:rPr lang="en-US" b="1" dirty="0"/>
              <a:t>Convert </a:t>
            </a:r>
            <a:r>
              <a:rPr lang="en-US" dirty="0" err="1" smtClean="0"/>
              <a:t>chọn</a:t>
            </a:r>
            <a:r>
              <a:rPr lang="en-US" dirty="0"/>
              <a:t> </a:t>
            </a:r>
            <a:r>
              <a:rPr lang="en-US" b="1" dirty="0"/>
              <a:t>Convert to Text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973" y="3796673"/>
            <a:ext cx="5067300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14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SmartArt </a:t>
            </a:r>
            <a:r>
              <a:rPr lang="en-US" dirty="0"/>
              <a:t>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Thêm</a:t>
            </a:r>
            <a:r>
              <a:rPr lang="en-US" b="1" dirty="0" smtClean="0">
                <a:solidFill>
                  <a:srgbClr val="FF0000"/>
                </a:solidFill>
              </a:rPr>
              <a:t> Shape </a:t>
            </a:r>
            <a:r>
              <a:rPr lang="en-US" b="1" dirty="0" err="1" smtClean="0">
                <a:solidFill>
                  <a:srgbClr val="FF0000"/>
                </a:solidFill>
              </a:rPr>
              <a:t>vào</a:t>
            </a:r>
            <a:r>
              <a:rPr lang="en-US" b="1" dirty="0" smtClean="0">
                <a:solidFill>
                  <a:srgbClr val="FF0000"/>
                </a:solidFill>
              </a:rPr>
              <a:t> SmartArt</a:t>
            </a:r>
            <a:r>
              <a:rPr lang="en-US" b="1" dirty="0" smtClean="0"/>
              <a:t>: </a:t>
            </a:r>
          </a:p>
          <a:p>
            <a:pPr lvl="1"/>
            <a:r>
              <a:rPr lang="en-US" dirty="0" err="1"/>
              <a:t>Chọn</a:t>
            </a:r>
            <a:r>
              <a:rPr lang="en-US" dirty="0"/>
              <a:t> SmartArt </a:t>
            </a:r>
            <a:r>
              <a:rPr lang="en-US" dirty="0" err="1"/>
              <a:t>trong</a:t>
            </a:r>
            <a:r>
              <a:rPr lang="en-US" dirty="0"/>
              <a:t> Slide,</a:t>
            </a:r>
          </a:p>
          <a:p>
            <a:pPr lvl="1" algn="just"/>
            <a:r>
              <a:rPr lang="en-US" dirty="0" err="1"/>
              <a:t>Chọn</a:t>
            </a:r>
            <a:r>
              <a:rPr lang="en-US" dirty="0"/>
              <a:t> tab </a:t>
            </a:r>
            <a:r>
              <a:rPr lang="en-US" b="1" dirty="0"/>
              <a:t>Design </a:t>
            </a:r>
            <a:r>
              <a:rPr lang="en-US" dirty="0" err="1"/>
              <a:t>trong</a:t>
            </a:r>
            <a:r>
              <a:rPr lang="en-US" b="1" dirty="0"/>
              <a:t> </a:t>
            </a:r>
            <a:r>
              <a:rPr lang="en-US" dirty="0"/>
              <a:t>tab</a:t>
            </a:r>
            <a:r>
              <a:rPr lang="en-US" b="1" dirty="0"/>
              <a:t> SmartArt </a:t>
            </a:r>
            <a:r>
              <a:rPr lang="en-US" b="1" dirty="0" smtClean="0"/>
              <a:t>Tools</a:t>
            </a:r>
          </a:p>
          <a:p>
            <a:pPr lvl="1" algn="just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Shape </a:t>
            </a:r>
            <a:r>
              <a:rPr lang="en-US" dirty="0" err="1" smtClean="0"/>
              <a:t>liền</a:t>
            </a:r>
            <a:r>
              <a:rPr lang="en-US" dirty="0" smtClean="0"/>
              <a:t> </a:t>
            </a:r>
            <a:r>
              <a:rPr lang="en-US" dirty="0" err="1" smtClean="0"/>
              <a:t>kề</a:t>
            </a:r>
            <a:r>
              <a:rPr lang="en-US" dirty="0" smtClean="0"/>
              <a:t>, </a:t>
            </a:r>
            <a:r>
              <a:rPr lang="en-US" dirty="0"/>
              <a:t>Click </a:t>
            </a:r>
            <a:r>
              <a:rPr lang="en-US" dirty="0" err="1" smtClean="0"/>
              <a:t>nút</a:t>
            </a:r>
            <a:r>
              <a:rPr lang="en-US" dirty="0"/>
              <a:t> </a:t>
            </a:r>
            <a:r>
              <a:rPr lang="en-US" b="1" dirty="0"/>
              <a:t>Add </a:t>
            </a:r>
            <a:r>
              <a:rPr lang="en-US" b="1" dirty="0" smtClean="0"/>
              <a:t>Shape</a:t>
            </a:r>
            <a:r>
              <a:rPr lang="en-US" dirty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/>
              <a:t> </a:t>
            </a:r>
            <a:r>
              <a:rPr lang="en-US" b="1" dirty="0" smtClean="0"/>
              <a:t>Graphics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16</a:t>
            </a:fld>
            <a:endParaRPr lang="en-US"/>
          </a:p>
        </p:txBody>
      </p:sp>
      <p:pic>
        <p:nvPicPr>
          <p:cNvPr id="1028" name="Picture 4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903" y="3768412"/>
            <a:ext cx="3727130" cy="2334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4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SmartArt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Thay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đổi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màu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sắc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của</a:t>
            </a:r>
            <a:r>
              <a:rPr lang="en-US" b="1" dirty="0" smtClean="0">
                <a:solidFill>
                  <a:srgbClr val="FF0000"/>
                </a:solidFill>
              </a:rPr>
              <a:t> SmartArt</a:t>
            </a:r>
          </a:p>
          <a:p>
            <a:pPr lvl="1"/>
            <a:r>
              <a:rPr lang="en-US" dirty="0" err="1" smtClean="0"/>
              <a:t>Chọn</a:t>
            </a:r>
            <a:r>
              <a:rPr lang="en-US" dirty="0" smtClean="0"/>
              <a:t> SmartArt</a:t>
            </a:r>
            <a:r>
              <a:rPr lang="en-US" dirty="0"/>
              <a:t>,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b="1" dirty="0" smtClean="0"/>
              <a:t>Change </a:t>
            </a:r>
            <a:r>
              <a:rPr lang="en-US" b="1" dirty="0"/>
              <a:t>Colors</a:t>
            </a:r>
            <a:r>
              <a:rPr lang="en-US" dirty="0"/>
              <a:t> 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SmartArt Style,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b="1" dirty="0"/>
              <a:t>color schemes</a:t>
            </a:r>
            <a:r>
              <a:rPr lang="en-US" dirty="0"/>
              <a:t> </a:t>
            </a:r>
            <a:r>
              <a:rPr lang="en-US" dirty="0" err="1" smtClean="0"/>
              <a:t>trong</a:t>
            </a:r>
            <a:r>
              <a:rPr lang="en-US" dirty="0" smtClean="0"/>
              <a:t> menu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17</a:t>
            </a:fld>
            <a:endParaRPr lang="en-US"/>
          </a:p>
        </p:txBody>
      </p:sp>
      <p:pic>
        <p:nvPicPr>
          <p:cNvPr id="4098" name="Picture 2" descr="Screenshot of PowerPoint 20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55" b="46987"/>
          <a:stretch/>
        </p:blipFill>
        <p:spPr bwMode="auto">
          <a:xfrm>
            <a:off x="3987136" y="3284250"/>
            <a:ext cx="6222075" cy="218831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3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SmartArt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Thay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đổi</a:t>
            </a:r>
            <a:r>
              <a:rPr lang="en-US" b="1" dirty="0" smtClean="0">
                <a:solidFill>
                  <a:srgbClr val="FF0000"/>
                </a:solidFill>
              </a:rPr>
              <a:t> Layout </a:t>
            </a:r>
            <a:r>
              <a:rPr lang="en-US" b="1" dirty="0" err="1" smtClean="0">
                <a:solidFill>
                  <a:srgbClr val="FF0000"/>
                </a:solidFill>
              </a:rPr>
              <a:t>của</a:t>
            </a:r>
            <a:r>
              <a:rPr lang="en-US" b="1" dirty="0" smtClean="0">
                <a:solidFill>
                  <a:srgbClr val="FF0000"/>
                </a:solidFill>
              </a:rPr>
              <a:t> SmartArt</a:t>
            </a:r>
            <a:r>
              <a:rPr lang="en-US" dirty="0" smtClean="0"/>
              <a:t>:</a:t>
            </a:r>
          </a:p>
          <a:p>
            <a:pPr lvl="1" fontAlgn="base"/>
            <a:r>
              <a:rPr lang="en-US" dirty="0" err="1" smtClean="0"/>
              <a:t>Chọn</a:t>
            </a:r>
            <a:r>
              <a:rPr lang="en-US" dirty="0" smtClean="0"/>
              <a:t> SmartArt graphic </a:t>
            </a:r>
            <a:r>
              <a:rPr lang="en-US" dirty="0" err="1" smtClean="0"/>
              <a:t>trên</a:t>
            </a:r>
            <a:r>
              <a:rPr lang="en-US" dirty="0" smtClean="0"/>
              <a:t> Slide</a:t>
            </a:r>
          </a:p>
          <a:p>
            <a:pPr lvl="1" fontAlgn="base"/>
            <a:r>
              <a:rPr lang="en-US" dirty="0" err="1" smtClean="0"/>
              <a:t>Chọn</a:t>
            </a:r>
            <a:r>
              <a:rPr lang="en-US" dirty="0" smtClean="0"/>
              <a:t> tab</a:t>
            </a:r>
            <a:r>
              <a:rPr lang="en-US" dirty="0"/>
              <a:t> </a:t>
            </a:r>
            <a:r>
              <a:rPr lang="en-US" b="1" dirty="0" smtClean="0"/>
              <a:t>Design</a:t>
            </a:r>
            <a:r>
              <a:rPr lang="en-US" dirty="0" smtClean="0"/>
              <a:t>.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/>
              <a:t> </a:t>
            </a:r>
            <a:r>
              <a:rPr lang="en-US" b="1" dirty="0"/>
              <a:t>Layouts</a:t>
            </a:r>
            <a:r>
              <a:rPr lang="en-US" dirty="0"/>
              <a:t> 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Layout </a:t>
            </a:r>
            <a:r>
              <a:rPr lang="en-US" dirty="0" err="1" smtClean="0"/>
              <a:t>mới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18</a:t>
            </a:fld>
            <a:endParaRPr lang="en-US"/>
          </a:p>
        </p:txBody>
      </p:sp>
      <p:pic>
        <p:nvPicPr>
          <p:cNvPr id="5122" name="Picture 2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105" y="3768412"/>
            <a:ext cx="7484251" cy="171309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26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-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err="1" smtClean="0"/>
              <a:t>Hình</a:t>
            </a:r>
            <a:r>
              <a:rPr lang="en-US" b="1" dirty="0" smtClean="0"/>
              <a:t> </a:t>
            </a:r>
            <a:r>
              <a:rPr lang="en-US" b="1" dirty="0" err="1" smtClean="0"/>
              <a:t>ảnh</a:t>
            </a:r>
            <a:r>
              <a:rPr lang="en-US" b="1" dirty="0" smtClean="0"/>
              <a:t> </a:t>
            </a:r>
            <a:r>
              <a:rPr lang="en-US" dirty="0" err="1" smtClean="0"/>
              <a:t>góp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minh </a:t>
            </a:r>
            <a:r>
              <a:rPr lang="en-US" dirty="0" err="1" smtClean="0"/>
              <a:t>họa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,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.</a:t>
            </a:r>
          </a:p>
          <a:p>
            <a:pPr algn="just"/>
            <a:r>
              <a:rPr lang="vi-VN" dirty="0" smtClean="0"/>
              <a:t>PowerPoint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tùy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vi-VN" dirty="0" smtClean="0"/>
              <a:t> </a:t>
            </a:r>
            <a:r>
              <a:rPr lang="vi-VN" dirty="0"/>
              <a:t>theo </a:t>
            </a:r>
            <a:r>
              <a:rPr lang="en-US" dirty="0" err="1" smtClean="0"/>
              <a:t>nhiều</a:t>
            </a:r>
            <a:r>
              <a:rPr lang="vi-VN" dirty="0" smtClean="0"/>
              <a:t> </a:t>
            </a:r>
            <a:r>
              <a:rPr lang="vi-VN" dirty="0"/>
              <a:t>cách thú </a:t>
            </a:r>
            <a:r>
              <a:rPr lang="vi-VN" dirty="0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vi-VN" dirty="0" smtClean="0"/>
              <a:t>đổi </a:t>
            </a:r>
            <a:r>
              <a:rPr lang="en-US" dirty="0" smtClean="0"/>
              <a:t>Style, t</a:t>
            </a:r>
            <a:r>
              <a:rPr lang="vi-VN" smtClean="0"/>
              <a:t>hêm </a:t>
            </a:r>
            <a:r>
              <a:rPr lang="vi-VN" dirty="0"/>
              <a:t>đường viền, cắt và nén ảnh, thêm hiệu ứng nghệ thuật, v.v.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3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soạn</a:t>
            </a:r>
            <a:r>
              <a:rPr lang="en-US" dirty="0" smtClean="0"/>
              <a:t> </a:t>
            </a:r>
            <a:r>
              <a:rPr lang="en-US" dirty="0" err="1" smtClean="0"/>
              <a:t>thảo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, </a:t>
            </a:r>
            <a:r>
              <a:rPr lang="en-US" dirty="0" err="1" smtClean="0"/>
              <a:t>ngoài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, PowerPoint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nhằm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endParaRPr lang="en-US" dirty="0" smtClean="0"/>
          </a:p>
          <a:p>
            <a:pPr marL="342900" lvl="1" indent="-342900" algn="just"/>
            <a:r>
              <a:rPr lang="vi-VN" sz="2800" dirty="0"/>
              <a:t>Nội dung </a:t>
            </a:r>
            <a:r>
              <a:rPr lang="en-US" sz="2800" dirty="0" err="1"/>
              <a:t>hỗ</a:t>
            </a:r>
            <a:r>
              <a:rPr lang="en-US" sz="2800" dirty="0"/>
              <a:t> </a:t>
            </a:r>
            <a:r>
              <a:rPr lang="en-US" sz="2800" dirty="0" err="1"/>
              <a:t>trợ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vi-VN" sz="2800" dirty="0"/>
              <a:t>là sơ đồ, </a:t>
            </a:r>
            <a:r>
              <a:rPr lang="vi-VN" sz="2800" b="1" dirty="0" smtClean="0"/>
              <a:t>bảng</a:t>
            </a:r>
            <a:r>
              <a:rPr lang="en-US" sz="2800" b="1" dirty="0" smtClean="0"/>
              <a:t>, </a:t>
            </a:r>
            <a:r>
              <a:rPr lang="vi-VN" sz="2800" b="1" dirty="0" smtClean="0"/>
              <a:t>video, </a:t>
            </a:r>
            <a:r>
              <a:rPr lang="vi-VN" sz="2800" b="1" dirty="0"/>
              <a:t>biểu đồ, âm thanh, hoạt hình, v.v.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-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Chèn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hình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lưu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trên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máy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vào</a:t>
            </a:r>
            <a:r>
              <a:rPr lang="en-US" b="1" dirty="0" smtClean="0">
                <a:solidFill>
                  <a:srgbClr val="FF0000"/>
                </a:solidFill>
              </a:rPr>
              <a:t> Slide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Chọn</a:t>
            </a:r>
            <a:r>
              <a:rPr lang="en-US" dirty="0" smtClean="0"/>
              <a:t> tab</a:t>
            </a:r>
            <a:r>
              <a:rPr lang="en-US" dirty="0"/>
              <a:t> </a:t>
            </a:r>
            <a:r>
              <a:rPr lang="en-US" b="1" dirty="0"/>
              <a:t>Insert </a:t>
            </a:r>
            <a:r>
              <a:rPr lang="en-US" dirty="0" smtClean="0"/>
              <a:t>click </a:t>
            </a:r>
            <a:r>
              <a:rPr lang="en-US" dirty="0" err="1" smtClean="0"/>
              <a:t>nút</a:t>
            </a:r>
            <a:r>
              <a:rPr lang="en-US" dirty="0"/>
              <a:t> </a:t>
            </a:r>
            <a:r>
              <a:rPr lang="en-US" b="1" dirty="0" smtClean="0"/>
              <a:t>Pictures, </a:t>
            </a:r>
            <a:r>
              <a:rPr lang="en-US" dirty="0" err="1" smtClean="0"/>
              <a:t>hoặc</a:t>
            </a:r>
            <a:r>
              <a:rPr lang="en-US" dirty="0" smtClean="0"/>
              <a:t> click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b="1" dirty="0" err="1" smtClean="0"/>
              <a:t>Piture</a:t>
            </a:r>
            <a:r>
              <a:rPr lang="en-US" b="1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khung</a:t>
            </a:r>
            <a:r>
              <a:rPr lang="en-US" dirty="0" smtClean="0"/>
              <a:t> </a:t>
            </a:r>
            <a:r>
              <a:rPr lang="en-US" dirty="0" err="1" smtClean="0"/>
              <a:t>giữ</a:t>
            </a:r>
            <a:r>
              <a:rPr lang="en-US" dirty="0" smtClean="0"/>
              <a:t> </a:t>
            </a:r>
            <a:r>
              <a:rPr lang="en-US" dirty="0" err="1" smtClean="0"/>
              <a:t>chỗ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b="1" dirty="0" smtClean="0">
                <a:sym typeface="Wingdings" panose="05000000000000000000" pitchFamily="2" charset="2"/>
              </a:rPr>
              <a:t> Insert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 descr="Pictures button within the Insert t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019" y="3768412"/>
            <a:ext cx="3867785" cy="173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18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-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Chèn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hình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online </a:t>
            </a:r>
            <a:r>
              <a:rPr lang="en-US" b="1" dirty="0" err="1" smtClean="0">
                <a:solidFill>
                  <a:srgbClr val="FF0000"/>
                </a:solidFill>
              </a:rPr>
              <a:t>vào</a:t>
            </a:r>
            <a:r>
              <a:rPr lang="en-US" b="1" dirty="0" smtClean="0">
                <a:solidFill>
                  <a:srgbClr val="FF0000"/>
                </a:solidFill>
              </a:rPr>
              <a:t> Slide</a:t>
            </a:r>
          </a:p>
          <a:p>
            <a:pPr lvl="1"/>
            <a:r>
              <a:rPr lang="en-US" dirty="0" err="1" smtClean="0"/>
              <a:t>Chọn</a:t>
            </a:r>
            <a:r>
              <a:rPr lang="en-US" dirty="0" smtClean="0"/>
              <a:t> tab </a:t>
            </a:r>
            <a:r>
              <a:rPr lang="en-US" b="1" dirty="0" smtClean="0"/>
              <a:t>Insert</a:t>
            </a:r>
            <a:r>
              <a:rPr lang="en-US" dirty="0"/>
              <a:t> </a:t>
            </a:r>
            <a:r>
              <a:rPr lang="en-US" dirty="0" err="1" smtClean="0"/>
              <a:t>và</a:t>
            </a:r>
            <a:r>
              <a:rPr lang="en-US" dirty="0" smtClean="0"/>
              <a:t> click </a:t>
            </a:r>
            <a:r>
              <a:rPr lang="en-US" dirty="0" err="1" smtClean="0"/>
              <a:t>nút</a:t>
            </a:r>
            <a:r>
              <a:rPr lang="en-US" dirty="0"/>
              <a:t> </a:t>
            </a:r>
            <a:r>
              <a:rPr lang="en-US" b="1" dirty="0"/>
              <a:t>Online </a:t>
            </a:r>
            <a:r>
              <a:rPr lang="en-US" b="1" dirty="0" smtClean="0"/>
              <a:t>Pictures</a:t>
            </a:r>
          </a:p>
          <a:p>
            <a:pPr lvl="1"/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hộp</a:t>
            </a:r>
            <a:r>
              <a:rPr lang="en-US" dirty="0"/>
              <a:t> </a:t>
            </a:r>
            <a:r>
              <a:rPr lang="en-US" b="1" dirty="0"/>
              <a:t>Office.com </a:t>
            </a:r>
            <a:r>
              <a:rPr lang="en-US" b="1" dirty="0" smtClean="0"/>
              <a:t>Clip Art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nhấn</a:t>
            </a:r>
            <a:r>
              <a:rPr lang="en-US" dirty="0" smtClean="0"/>
              <a:t> </a:t>
            </a:r>
            <a:r>
              <a:rPr lang="en-US" b="1" dirty="0" smtClean="0"/>
              <a:t>Enter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21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045079" y="3379659"/>
            <a:ext cx="8459533" cy="2178685"/>
            <a:chOff x="3045079" y="3379659"/>
            <a:chExt cx="8459533" cy="2178685"/>
          </a:xfrm>
        </p:grpSpPr>
        <p:pic>
          <p:nvPicPr>
            <p:cNvPr id="2050" name="Picture 2" descr="Online Pictures button within the Insert tab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393"/>
            <a:stretch/>
          </p:blipFill>
          <p:spPr bwMode="auto">
            <a:xfrm>
              <a:off x="3045079" y="3846003"/>
              <a:ext cx="2989961" cy="13811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Insert Pictures dialog box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082"/>
            <a:stretch/>
          </p:blipFill>
          <p:spPr bwMode="auto">
            <a:xfrm>
              <a:off x="6265862" y="3379659"/>
              <a:ext cx="5238750" cy="21786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115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Cắt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xén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hình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ảnh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 fontAlgn="base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b="1" dirty="0" err="1" smtClean="0"/>
              <a:t>hình</a:t>
            </a:r>
            <a:r>
              <a:rPr lang="en-US" dirty="0" smtClean="0"/>
              <a:t>, </a:t>
            </a:r>
            <a:r>
              <a:rPr lang="en-US" dirty="0" err="1" smtClean="0"/>
              <a:t>chọn</a:t>
            </a:r>
            <a:r>
              <a:rPr lang="en-US" dirty="0" smtClean="0"/>
              <a:t> tab</a:t>
            </a:r>
            <a:r>
              <a:rPr lang="en-US" dirty="0"/>
              <a:t> </a:t>
            </a:r>
            <a:r>
              <a:rPr lang="en-US" b="1" dirty="0"/>
              <a:t>Format</a:t>
            </a:r>
            <a:r>
              <a:rPr lang="en-US" dirty="0"/>
              <a:t> </a:t>
            </a:r>
            <a:r>
              <a:rPr lang="en-US" dirty="0" err="1" smtClean="0"/>
              <a:t>trong</a:t>
            </a:r>
            <a:r>
              <a:rPr lang="en-US" dirty="0" smtClean="0"/>
              <a:t> tab </a:t>
            </a:r>
            <a:r>
              <a:rPr lang="en-US" b="1" dirty="0" smtClean="0"/>
              <a:t>Picture Tools</a:t>
            </a:r>
            <a:r>
              <a:rPr lang="en-US" dirty="0" smtClean="0"/>
              <a:t>.</a:t>
            </a:r>
            <a:endParaRPr lang="en-US" dirty="0"/>
          </a:p>
          <a:p>
            <a:pPr lvl="1" fontAlgn="base"/>
            <a:r>
              <a:rPr lang="en-US" dirty="0" smtClean="0"/>
              <a:t>Click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/>
              <a:t> </a:t>
            </a:r>
            <a:r>
              <a:rPr lang="en-US" b="1" dirty="0" smtClean="0"/>
              <a:t>Crop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chuột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crop </a:t>
            </a:r>
            <a:r>
              <a:rPr lang="en-US" dirty="0" err="1" smtClean="0"/>
              <a:t>và</a:t>
            </a:r>
            <a:r>
              <a:rPr lang="en-US" dirty="0" smtClean="0"/>
              <a:t> drag </a:t>
            </a:r>
            <a:r>
              <a:rPr lang="en-US" dirty="0" err="1" smtClean="0"/>
              <a:t>chuột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cắt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22</a:t>
            </a:fld>
            <a:endParaRPr lang="en-US"/>
          </a:p>
        </p:txBody>
      </p:sp>
      <p:pic>
        <p:nvPicPr>
          <p:cNvPr id="3074" name="Picture 2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535" y="3890278"/>
            <a:ext cx="4638675" cy="18288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81" y="3890278"/>
            <a:ext cx="2334387" cy="186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Cắt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xén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hình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ảnh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theo</a:t>
            </a:r>
            <a:r>
              <a:rPr lang="en-US" b="1" dirty="0" smtClean="0">
                <a:solidFill>
                  <a:srgbClr val="FF0000"/>
                </a:solidFill>
              </a:rPr>
              <a:t> Shape (</a:t>
            </a:r>
            <a:r>
              <a:rPr lang="en-US" b="1" dirty="0">
                <a:solidFill>
                  <a:srgbClr val="FF0000"/>
                </a:solidFill>
              </a:rPr>
              <a:t>Crop to Shape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  <a:p>
            <a:pPr lvl="1" fontAlgn="base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,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/>
              <a:t>tab </a:t>
            </a:r>
            <a:r>
              <a:rPr lang="en-US" b="1" dirty="0"/>
              <a:t>Format</a:t>
            </a:r>
            <a:r>
              <a:rPr lang="en-US" dirty="0"/>
              <a:t> </a:t>
            </a:r>
            <a:r>
              <a:rPr lang="en-US" dirty="0" err="1"/>
              <a:t>trong</a:t>
            </a:r>
            <a:r>
              <a:rPr lang="en-US" dirty="0"/>
              <a:t> tab </a:t>
            </a:r>
            <a:r>
              <a:rPr lang="en-US" b="1" dirty="0"/>
              <a:t>Picture Tools</a:t>
            </a:r>
            <a:r>
              <a:rPr lang="en-US" dirty="0"/>
              <a:t>.</a:t>
            </a:r>
          </a:p>
          <a:p>
            <a:pPr lvl="1" fontAlgn="base"/>
            <a:r>
              <a:rPr lang="en-US" dirty="0"/>
              <a:t>Click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 </a:t>
            </a:r>
            <a:r>
              <a:rPr lang="en-US" b="1" dirty="0" smtClean="0"/>
              <a:t>Crop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b="1" dirty="0"/>
              <a:t>Crop to </a:t>
            </a:r>
            <a:r>
              <a:rPr lang="en-US" b="1" dirty="0" smtClean="0"/>
              <a:t>Shape</a:t>
            </a:r>
          </a:p>
          <a:p>
            <a:pPr lvl="1" fontAlgn="base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b="1" dirty="0" smtClean="0"/>
              <a:t>Shape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2" descr="Screenshot of PowerPoint 20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7" r="2296" b="31054"/>
          <a:stretch/>
        </p:blipFill>
        <p:spPr bwMode="auto">
          <a:xfrm>
            <a:off x="3546283" y="3850148"/>
            <a:ext cx="3924365" cy="187666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824" y="3862969"/>
            <a:ext cx="2334387" cy="1863843"/>
          </a:xfrm>
          <a:prstGeom prst="hear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8920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Hiệu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chỉnh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hình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ảnh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với</a:t>
            </a:r>
            <a:r>
              <a:rPr lang="en-US" b="1" dirty="0" smtClean="0">
                <a:solidFill>
                  <a:srgbClr val="FF0000"/>
                </a:solidFill>
              </a:rPr>
              <a:t> Adjust </a:t>
            </a:r>
            <a:r>
              <a:rPr lang="en-US" b="1" dirty="0" err="1" smtClean="0">
                <a:solidFill>
                  <a:srgbClr val="FF0000"/>
                </a:solidFill>
              </a:rPr>
              <a:t>và</a:t>
            </a:r>
            <a:r>
              <a:rPr lang="en-US" b="1" dirty="0" smtClean="0">
                <a:solidFill>
                  <a:srgbClr val="FF0000"/>
                </a:solidFill>
              </a:rPr>
              <a:t> Picture Style</a:t>
            </a:r>
            <a:r>
              <a:rPr lang="en-US" dirty="0" smtClean="0"/>
              <a:t>: </a:t>
            </a:r>
          </a:p>
          <a:p>
            <a:pPr lvl="1" algn="just"/>
            <a:r>
              <a:rPr lang="en-US" b="1" dirty="0"/>
              <a:t>Adjust</a:t>
            </a:r>
            <a:r>
              <a:rPr lang="en-US" dirty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b="1" dirty="0"/>
              <a:t>Picture </a:t>
            </a:r>
            <a:r>
              <a:rPr lang="en-US" b="1" dirty="0" smtClean="0"/>
              <a:t>Styles</a:t>
            </a:r>
            <a:r>
              <a:rPr lang="en-US" dirty="0" smtClean="0"/>
              <a:t>: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/>
              <a:t>khung</a:t>
            </a:r>
            <a:r>
              <a:rPr lang="en-US" dirty="0"/>
              <a:t>,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,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 smtClean="0"/>
              <a:t>sắc</a:t>
            </a:r>
            <a:r>
              <a:rPr lang="en-US" dirty="0" smtClean="0"/>
              <a:t>,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24</a:t>
            </a:fld>
            <a:endParaRPr lang="en-US"/>
          </a:p>
        </p:txBody>
      </p:sp>
      <p:pic>
        <p:nvPicPr>
          <p:cNvPr id="5122" name="Picture 2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341" y="3667828"/>
            <a:ext cx="8154692" cy="1374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08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Hiệu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chỉnh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hình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ảnh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với</a:t>
            </a:r>
            <a:r>
              <a:rPr lang="en-US" b="1" dirty="0" smtClean="0">
                <a:solidFill>
                  <a:srgbClr val="FF0000"/>
                </a:solidFill>
              </a:rPr>
              <a:t> Adjust </a:t>
            </a:r>
            <a:r>
              <a:rPr lang="en-US" b="1" dirty="0" err="1" smtClean="0">
                <a:solidFill>
                  <a:srgbClr val="FF0000"/>
                </a:solidFill>
              </a:rPr>
              <a:t>và</a:t>
            </a:r>
            <a:r>
              <a:rPr lang="en-US" b="1" dirty="0" smtClean="0">
                <a:solidFill>
                  <a:srgbClr val="FF0000"/>
                </a:solidFill>
              </a:rPr>
              <a:t> Picture Style</a:t>
            </a:r>
            <a:r>
              <a:rPr lang="en-US" dirty="0" smtClean="0"/>
              <a:t>: </a:t>
            </a:r>
          </a:p>
          <a:p>
            <a:pPr lvl="1"/>
            <a:r>
              <a:rPr lang="en-US" b="1" dirty="0"/>
              <a:t>Corrections</a:t>
            </a:r>
            <a:r>
              <a:rPr lang="en-US" dirty="0"/>
              <a:t>: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sắc</a:t>
            </a:r>
            <a:r>
              <a:rPr lang="en-US" dirty="0"/>
              <a:t> </a:t>
            </a:r>
            <a:r>
              <a:rPr lang="en-US" dirty="0" err="1"/>
              <a:t>nét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mờ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568" y="3081006"/>
            <a:ext cx="4870513" cy="2696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071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Hiệu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chỉnh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hình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ảnh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với</a:t>
            </a:r>
            <a:r>
              <a:rPr lang="en-US" b="1" dirty="0">
                <a:solidFill>
                  <a:srgbClr val="FF0000"/>
                </a:solidFill>
              </a:rPr>
              <a:t> Adjust </a:t>
            </a:r>
            <a:r>
              <a:rPr lang="en-US" b="1" dirty="0" err="1">
                <a:solidFill>
                  <a:srgbClr val="FF0000"/>
                </a:solidFill>
              </a:rPr>
              <a:t>và</a:t>
            </a:r>
            <a:r>
              <a:rPr lang="en-US" b="1" dirty="0">
                <a:solidFill>
                  <a:srgbClr val="FF0000"/>
                </a:solidFill>
              </a:rPr>
              <a:t> Picture Style</a:t>
            </a:r>
            <a:r>
              <a:rPr lang="en-US" dirty="0"/>
              <a:t>: </a:t>
            </a:r>
          </a:p>
          <a:p>
            <a:pPr lvl="1" algn="just"/>
            <a:r>
              <a:rPr lang="en-US" b="1" dirty="0" smtClean="0"/>
              <a:t>Color: </a:t>
            </a:r>
            <a:r>
              <a:rPr lang="vi-VN" dirty="0"/>
              <a:t>điều chỉnh </a:t>
            </a:r>
            <a:r>
              <a:rPr lang="vi-VN" dirty="0" smtClean="0"/>
              <a:t>tông </a:t>
            </a:r>
            <a:r>
              <a:rPr lang="vi-VN" dirty="0"/>
              <a:t>màu </a:t>
            </a:r>
            <a:r>
              <a:rPr lang="vi-VN" dirty="0" smtClean="0"/>
              <a:t>và </a:t>
            </a:r>
            <a:r>
              <a:rPr lang="vi-VN" dirty="0"/>
              <a:t>tô màu (thay đổi màu tổng thể của hình ảnh).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419" y="3084160"/>
            <a:ext cx="4234986" cy="2827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140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Hiệu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chỉnh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hình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ảnh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với</a:t>
            </a:r>
            <a:r>
              <a:rPr lang="en-US" b="1" dirty="0">
                <a:solidFill>
                  <a:srgbClr val="FF0000"/>
                </a:solidFill>
              </a:rPr>
              <a:t> Adjust </a:t>
            </a:r>
            <a:r>
              <a:rPr lang="en-US" b="1" dirty="0" err="1">
                <a:solidFill>
                  <a:srgbClr val="FF0000"/>
                </a:solidFill>
              </a:rPr>
              <a:t>và</a:t>
            </a:r>
            <a:r>
              <a:rPr lang="en-US" b="1" dirty="0">
                <a:solidFill>
                  <a:srgbClr val="FF0000"/>
                </a:solidFill>
              </a:rPr>
              <a:t> Picture Style</a:t>
            </a:r>
            <a:r>
              <a:rPr lang="en-US" dirty="0"/>
              <a:t>: </a:t>
            </a:r>
          </a:p>
          <a:p>
            <a:pPr lvl="1" algn="just"/>
            <a:r>
              <a:rPr lang="en-US" b="1" dirty="0"/>
              <a:t>Artistic </a:t>
            </a:r>
            <a:r>
              <a:rPr lang="en-US" b="1" dirty="0" smtClean="0"/>
              <a:t>Effects: </a:t>
            </a:r>
            <a:r>
              <a:rPr lang="vi-VN" dirty="0"/>
              <a:t>thêm các hiệu ứng nghệ thuật như phấn màu, màu nước và các cạnh phát sáng.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197" y="3030805"/>
            <a:ext cx="2892617" cy="3099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090" y="3647742"/>
            <a:ext cx="2303245" cy="1865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7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Hiệu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chỉnh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hình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ảnh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với</a:t>
            </a:r>
            <a:r>
              <a:rPr lang="en-US" b="1" dirty="0">
                <a:solidFill>
                  <a:srgbClr val="FF0000"/>
                </a:solidFill>
              </a:rPr>
              <a:t> Adjust </a:t>
            </a:r>
            <a:r>
              <a:rPr lang="en-US" b="1" dirty="0" err="1">
                <a:solidFill>
                  <a:srgbClr val="FF0000"/>
                </a:solidFill>
              </a:rPr>
              <a:t>và</a:t>
            </a:r>
            <a:r>
              <a:rPr lang="en-US" b="1" dirty="0">
                <a:solidFill>
                  <a:srgbClr val="FF0000"/>
                </a:solidFill>
              </a:rPr>
              <a:t> Picture Style</a:t>
            </a:r>
            <a:r>
              <a:rPr lang="en-US" dirty="0"/>
              <a:t>: </a:t>
            </a:r>
          </a:p>
          <a:p>
            <a:pPr lvl="1" algn="just"/>
            <a:r>
              <a:rPr lang="en-US" b="1" dirty="0" smtClean="0"/>
              <a:t>Picture Style: </a:t>
            </a:r>
            <a:r>
              <a:rPr lang="vi-VN" dirty="0"/>
              <a:t>chứa nhiều kiểu khác nhau </a:t>
            </a:r>
            <a:r>
              <a:rPr lang="vi-VN" dirty="0" smtClean="0"/>
              <a:t>có </a:t>
            </a:r>
            <a:r>
              <a:rPr lang="vi-VN" dirty="0"/>
              <a:t>thể áp dụng cho </a:t>
            </a:r>
            <a:r>
              <a:rPr lang="vi-VN" dirty="0" smtClean="0"/>
              <a:t>ảnh, như </a:t>
            </a:r>
            <a:r>
              <a:rPr lang="vi-VN" dirty="0"/>
              <a:t>khung, viền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605" y="3310890"/>
            <a:ext cx="5547167" cy="2001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257" y="3381244"/>
            <a:ext cx="2355907" cy="1931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48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vi-VN" b="1" dirty="0">
                <a:solidFill>
                  <a:srgbClr val="FF0000"/>
                </a:solidFill>
              </a:rPr>
              <a:t>Nén hình </a:t>
            </a:r>
            <a:r>
              <a:rPr lang="vi-VN" b="1" dirty="0" smtClean="0">
                <a:solidFill>
                  <a:srgbClr val="FF0000"/>
                </a:solidFill>
              </a:rPr>
              <a:t>ảnh</a:t>
            </a:r>
            <a:r>
              <a:rPr lang="en-US" b="1" dirty="0">
                <a:solidFill>
                  <a:srgbClr val="FF0000"/>
                </a:solidFill>
              </a:rPr>
              <a:t> (Compressing pictures</a:t>
            </a:r>
            <a:r>
              <a:rPr lang="en-US" b="1" dirty="0" smtClean="0">
                <a:solidFill>
                  <a:srgbClr val="FF0000"/>
                </a:solidFill>
              </a:rPr>
              <a:t>):</a:t>
            </a:r>
            <a:r>
              <a:rPr lang="en-US" b="1" dirty="0" smtClean="0"/>
              <a:t> </a:t>
            </a:r>
            <a:r>
              <a:rPr lang="vi-VN" dirty="0" smtClean="0"/>
              <a:t>PowerPoint </a:t>
            </a:r>
            <a:r>
              <a:rPr lang="vi-VN" dirty="0"/>
              <a:t>có thể giảm kích thước </a:t>
            </a:r>
            <a:r>
              <a:rPr lang="en-US" dirty="0" err="1" smtClean="0"/>
              <a:t>tập</a:t>
            </a:r>
            <a:r>
              <a:rPr lang="en-US" dirty="0" smtClean="0"/>
              <a:t> tin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vi-VN" dirty="0" smtClean="0"/>
              <a:t> </a:t>
            </a:r>
            <a:r>
              <a:rPr lang="vi-VN" dirty="0"/>
              <a:t>bằng cách nén ảnh, giảm độ phân giải </a:t>
            </a:r>
            <a:r>
              <a:rPr lang="vi-VN" dirty="0" smtClean="0"/>
              <a:t>và </a:t>
            </a:r>
            <a:r>
              <a:rPr lang="vi-VN" dirty="0"/>
              <a:t>xóa các vùng bị cắt</a:t>
            </a:r>
            <a:r>
              <a:rPr lang="vi-VN" dirty="0" smtClean="0"/>
              <a:t>.</a:t>
            </a:r>
            <a:endParaRPr lang="en-US" dirty="0" smtClean="0"/>
          </a:p>
          <a:p>
            <a:pPr lvl="1" algn="just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, </a:t>
            </a:r>
            <a:r>
              <a:rPr lang="en-US" dirty="0" err="1"/>
              <a:t>chọn</a:t>
            </a:r>
            <a:r>
              <a:rPr lang="en-US" dirty="0"/>
              <a:t> tab </a:t>
            </a:r>
            <a:r>
              <a:rPr lang="en-US" b="1" dirty="0"/>
              <a:t>Format</a:t>
            </a:r>
            <a:r>
              <a:rPr lang="en-US" dirty="0"/>
              <a:t>, Click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b="1" dirty="0"/>
              <a:t>Compress Pictures.</a:t>
            </a:r>
            <a:r>
              <a:rPr lang="en-US" dirty="0"/>
              <a:t> </a:t>
            </a:r>
          </a:p>
          <a:p>
            <a:pPr lvl="1" algn="just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29</a:t>
            </a:fld>
            <a:endParaRPr lang="en-US"/>
          </a:p>
        </p:txBody>
      </p:sp>
      <p:pic>
        <p:nvPicPr>
          <p:cNvPr id="6146" name="Picture 2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391" y="3905993"/>
            <a:ext cx="6181065" cy="2005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94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Bảng</a:t>
            </a:r>
            <a:r>
              <a:rPr lang="en-US" dirty="0" smtClean="0"/>
              <a:t> - Table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>
                <a:solidFill>
                  <a:srgbClr val="FF0000"/>
                </a:solidFill>
              </a:rPr>
              <a:t>Bảng</a:t>
            </a:r>
            <a:r>
              <a:rPr lang="vi-VN" dirty="0"/>
              <a:t> </a:t>
            </a:r>
            <a:r>
              <a:rPr lang="vi-VN" dirty="0" smtClean="0"/>
              <a:t>hiển </a:t>
            </a:r>
            <a:r>
              <a:rPr lang="vi-VN" dirty="0"/>
              <a:t>thị thông tin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vi-VN" dirty="0" smtClean="0"/>
              <a:t>hàng </a:t>
            </a:r>
            <a:r>
              <a:rPr lang="vi-VN" dirty="0"/>
              <a:t>và cột. Bảng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vi-VN" dirty="0" smtClean="0"/>
              <a:t>trình </a:t>
            </a:r>
            <a:r>
              <a:rPr lang="vi-VN" dirty="0"/>
              <a:t>bày thông tin văn bản và dữ liệu số. </a:t>
            </a:r>
            <a:endParaRPr lang="en-US" dirty="0" smtClean="0"/>
          </a:p>
          <a:p>
            <a:r>
              <a:rPr lang="en-US" b="1" dirty="0" err="1" smtClean="0"/>
              <a:t>Chèn</a:t>
            </a:r>
            <a:r>
              <a:rPr lang="en-US" b="1" dirty="0" smtClean="0"/>
              <a:t> </a:t>
            </a:r>
            <a:r>
              <a:rPr lang="en-US" b="1" dirty="0" err="1" smtClean="0"/>
              <a:t>bảng</a:t>
            </a:r>
            <a:r>
              <a:rPr lang="en-US" b="1" dirty="0" smtClean="0"/>
              <a:t> </a:t>
            </a:r>
            <a:r>
              <a:rPr lang="en-US" b="1" dirty="0" err="1" smtClean="0"/>
              <a:t>vào</a:t>
            </a:r>
            <a:r>
              <a:rPr lang="en-US" b="1" dirty="0" smtClean="0"/>
              <a:t> Slide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Chọn</a:t>
            </a:r>
            <a:r>
              <a:rPr lang="en-US" dirty="0" smtClean="0"/>
              <a:t> tab </a:t>
            </a:r>
            <a:r>
              <a:rPr lang="en-US" b="1" dirty="0" smtClean="0"/>
              <a:t>Insert</a:t>
            </a:r>
            <a:r>
              <a:rPr lang="en-US" dirty="0" smtClean="0"/>
              <a:t>, </a:t>
            </a:r>
            <a:r>
              <a:rPr lang="en-US" dirty="0"/>
              <a:t>click </a:t>
            </a:r>
            <a:r>
              <a:rPr lang="en-US" dirty="0" err="1" smtClean="0"/>
              <a:t>nút</a:t>
            </a:r>
            <a:r>
              <a:rPr lang="en-US" dirty="0"/>
              <a:t> </a:t>
            </a:r>
            <a:r>
              <a:rPr lang="en-US" b="1" dirty="0"/>
              <a:t>Table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cột</a:t>
            </a:r>
            <a:endParaRPr lang="en-US" dirty="0" smtClean="0"/>
          </a:p>
          <a:p>
            <a:pPr lvl="1"/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b="1" dirty="0" smtClean="0"/>
              <a:t>Insert Table</a:t>
            </a:r>
            <a:r>
              <a:rPr lang="en-US" dirty="0" smtClean="0"/>
              <a:t>… </a:t>
            </a:r>
          </a:p>
          <a:p>
            <a:pPr lvl="2"/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cột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839" y="2625237"/>
            <a:ext cx="2505075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2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25601"/>
            <a:ext cx="9233980" cy="4285622"/>
          </a:xfrm>
        </p:spPr>
        <p:txBody>
          <a:bodyPr>
            <a:normAutofit/>
          </a:bodyPr>
          <a:lstStyle/>
          <a:p>
            <a:pPr algn="just"/>
            <a:r>
              <a:rPr lang="vi-VN" b="1" dirty="0">
                <a:solidFill>
                  <a:srgbClr val="FF0000"/>
                </a:solidFill>
              </a:rPr>
              <a:t>Nén hình </a:t>
            </a:r>
            <a:r>
              <a:rPr lang="vi-VN" b="1" dirty="0" smtClean="0">
                <a:solidFill>
                  <a:srgbClr val="FF0000"/>
                </a:solidFill>
              </a:rPr>
              <a:t>ảnh</a:t>
            </a:r>
            <a:r>
              <a:rPr lang="en-US" b="1" dirty="0">
                <a:solidFill>
                  <a:srgbClr val="FF0000"/>
                </a:solidFill>
              </a:rPr>
              <a:t> (Compressing pictures</a:t>
            </a:r>
            <a:r>
              <a:rPr lang="en-US" b="1" dirty="0" smtClean="0">
                <a:solidFill>
                  <a:srgbClr val="FF0000"/>
                </a:solidFill>
              </a:rPr>
              <a:t>):</a:t>
            </a:r>
          </a:p>
          <a:p>
            <a:pPr lvl="1" algn="just"/>
            <a:r>
              <a:rPr lang="en-US" b="1" dirty="0">
                <a:solidFill>
                  <a:schemeClr val="tx1"/>
                </a:solidFill>
              </a:rPr>
              <a:t>Delete cropped areas of </a:t>
            </a:r>
            <a:r>
              <a:rPr lang="en-US" b="1" dirty="0" smtClean="0">
                <a:solidFill>
                  <a:schemeClr val="tx1"/>
                </a:solidFill>
              </a:rPr>
              <a:t>pictures: </a:t>
            </a:r>
            <a:r>
              <a:rPr lang="en-US" dirty="0" err="1" smtClean="0">
                <a:solidFill>
                  <a:schemeClr val="tx1"/>
                </a:solidFill>
              </a:rPr>
              <a:t>Xóa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vùng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ảnh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cắt</a:t>
            </a:r>
            <a:endParaRPr lang="en-US" dirty="0" smtClean="0">
              <a:solidFill>
                <a:schemeClr val="tx1"/>
              </a:solidFill>
            </a:endParaRPr>
          </a:p>
          <a:p>
            <a:pPr lvl="1" algn="just"/>
            <a:r>
              <a:rPr lang="en-US" b="1" dirty="0">
                <a:solidFill>
                  <a:schemeClr val="tx1"/>
                </a:solidFill>
              </a:rPr>
              <a:t>Choose a Target output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chọn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đầu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mục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tiêu</a:t>
            </a:r>
            <a:endParaRPr lang="en-US" dirty="0" smtClean="0">
              <a:solidFill>
                <a:schemeClr val="tx1"/>
              </a:solidFill>
            </a:endParaRPr>
          </a:p>
          <a:p>
            <a:pPr lvl="1" algn="just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30</a:t>
            </a:fld>
            <a:endParaRPr lang="en-US"/>
          </a:p>
        </p:txBody>
      </p:sp>
      <p:pic>
        <p:nvPicPr>
          <p:cNvPr id="9218" name="Picture 2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44" y="3287091"/>
            <a:ext cx="4225903" cy="2733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58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Xóa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nền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của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hình</a:t>
            </a:r>
            <a:r>
              <a:rPr lang="en-US" b="1" dirty="0" smtClean="0">
                <a:solidFill>
                  <a:srgbClr val="FF0000"/>
                </a:solidFill>
              </a:rPr>
              <a:t> (</a:t>
            </a:r>
            <a:r>
              <a:rPr lang="en-US" dirty="0"/>
              <a:t>Remove Background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 lvl="1" algn="just"/>
            <a:r>
              <a:rPr lang="vi-VN" dirty="0" smtClean="0"/>
              <a:t>PowerPoint </a:t>
            </a:r>
            <a:r>
              <a:rPr lang="vi-VN" dirty="0"/>
              <a:t>sử dụng các thuật toán đặc biệt để xác định phần </a:t>
            </a:r>
            <a:r>
              <a:rPr lang="vi-VN" dirty="0" smtClean="0"/>
              <a:t>nền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vi-VN" dirty="0" smtClean="0"/>
              <a:t> </a:t>
            </a:r>
            <a:r>
              <a:rPr lang="vi-VN" dirty="0"/>
              <a:t>và </a:t>
            </a:r>
            <a:r>
              <a:rPr lang="vi-VN" dirty="0" smtClean="0"/>
              <a:t>loại </a:t>
            </a:r>
            <a:r>
              <a:rPr lang="vi-VN" dirty="0"/>
              <a:t>bỏ </a:t>
            </a:r>
            <a:r>
              <a:rPr lang="vi-VN" dirty="0" smtClean="0"/>
              <a:t>khỏi hìn</a:t>
            </a:r>
            <a:r>
              <a:rPr lang="en-US" dirty="0" smtClean="0"/>
              <a:t>h, </a:t>
            </a:r>
            <a:r>
              <a:rPr lang="vi-VN" dirty="0" smtClean="0"/>
              <a:t>làm </a:t>
            </a:r>
            <a:r>
              <a:rPr lang="vi-VN" dirty="0"/>
              <a:t>cho hình ảnh </a:t>
            </a:r>
            <a:r>
              <a:rPr lang="vi-VN" dirty="0" smtClean="0"/>
              <a:t>trông </a:t>
            </a:r>
            <a:r>
              <a:rPr lang="vi-VN" dirty="0"/>
              <a:t>gọn gàng hơn và </a:t>
            </a:r>
            <a:r>
              <a:rPr lang="vi-VN" dirty="0" smtClean="0"/>
              <a:t>hiển </a:t>
            </a:r>
            <a:r>
              <a:rPr lang="vi-VN" dirty="0"/>
              <a:t>thị </a:t>
            </a:r>
            <a:r>
              <a:rPr lang="vi-VN" dirty="0" smtClean="0"/>
              <a:t>nền </a:t>
            </a:r>
            <a:r>
              <a:rPr lang="en-US" dirty="0" err="1" smtClean="0"/>
              <a:t>của</a:t>
            </a:r>
            <a:r>
              <a:rPr lang="en-US" dirty="0" smtClean="0"/>
              <a:t> slide</a:t>
            </a:r>
          </a:p>
          <a:p>
            <a:pPr lvl="1" fontAlgn="base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xóa</a:t>
            </a:r>
            <a:r>
              <a:rPr lang="en-US" dirty="0" smtClean="0"/>
              <a:t> </a:t>
            </a:r>
            <a:r>
              <a:rPr lang="en-US" dirty="0" err="1" smtClean="0"/>
              <a:t>nền</a:t>
            </a:r>
            <a:r>
              <a:rPr lang="en-US" dirty="0" smtClean="0"/>
              <a:t>, </a:t>
            </a:r>
            <a:r>
              <a:rPr lang="en-US" dirty="0" err="1" smtClean="0"/>
              <a:t>chọn</a:t>
            </a:r>
            <a:r>
              <a:rPr lang="en-US" dirty="0" smtClean="0"/>
              <a:t> tab</a:t>
            </a:r>
            <a:r>
              <a:rPr lang="en-US" dirty="0"/>
              <a:t> </a:t>
            </a:r>
            <a:r>
              <a:rPr lang="en-US" b="1" dirty="0" smtClean="0"/>
              <a:t>Format</a:t>
            </a:r>
            <a:endParaRPr lang="en-US" dirty="0"/>
          </a:p>
          <a:p>
            <a:pPr lvl="1" fontAlgn="base"/>
            <a:r>
              <a:rPr lang="en-US" dirty="0"/>
              <a:t>Click </a:t>
            </a:r>
            <a:r>
              <a:rPr lang="en-US" dirty="0" err="1" smtClean="0"/>
              <a:t>nút</a:t>
            </a:r>
            <a:r>
              <a:rPr lang="en-US" dirty="0"/>
              <a:t> </a:t>
            </a:r>
            <a:r>
              <a:rPr lang="en-US" b="1" dirty="0"/>
              <a:t>Remove </a:t>
            </a:r>
            <a:r>
              <a:rPr lang="en-US" b="1" dirty="0" smtClean="0"/>
              <a:t>Background</a:t>
            </a:r>
            <a:r>
              <a:rPr lang="en-US" dirty="0" smtClean="0"/>
              <a:t>.</a:t>
            </a:r>
            <a:endParaRPr lang="en-US" dirty="0"/>
          </a:p>
          <a:p>
            <a:pPr lvl="2" algn="just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31</a:t>
            </a:fld>
            <a:endParaRPr lang="en-US"/>
          </a:p>
        </p:txBody>
      </p:sp>
      <p:pic>
        <p:nvPicPr>
          <p:cNvPr id="1026" name="Picture 2" descr="Screenshot of PowerPoint 20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99" b="29738"/>
          <a:stretch/>
        </p:blipFill>
        <p:spPr bwMode="auto">
          <a:xfrm>
            <a:off x="5890259" y="4410441"/>
            <a:ext cx="2723389" cy="2090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29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Xóa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nền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của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hình</a:t>
            </a:r>
            <a:r>
              <a:rPr lang="en-US" b="1" dirty="0">
                <a:solidFill>
                  <a:srgbClr val="FF0000"/>
                </a:solidFill>
              </a:rPr>
              <a:t> (</a:t>
            </a:r>
            <a:r>
              <a:rPr lang="en-US" dirty="0"/>
              <a:t>Remove Background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vi-VN" dirty="0" smtClean="0"/>
              <a:t>PowerPoint </a:t>
            </a:r>
            <a:r>
              <a:rPr lang="vi-VN" dirty="0"/>
              <a:t>sẽ </a:t>
            </a:r>
            <a:r>
              <a:rPr lang="vi-VN" dirty="0" smtClean="0"/>
              <a:t>đoán </a:t>
            </a:r>
            <a:r>
              <a:rPr lang="vi-VN" dirty="0"/>
              <a:t>phần nào của hình ảnh là nền và </a:t>
            </a:r>
            <a:r>
              <a:rPr lang="en-US" dirty="0"/>
              <a:t>đ</a:t>
            </a:r>
            <a:r>
              <a:rPr lang="vi-VN" dirty="0" smtClean="0"/>
              <a:t>ánh </a:t>
            </a:r>
            <a:r>
              <a:rPr lang="vi-VN" dirty="0"/>
              <a:t>dấu vùng này bằng màu đỏ </a:t>
            </a:r>
            <a:r>
              <a:rPr lang="vi-VN" dirty="0" smtClean="0"/>
              <a:t>tươi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vi-VN" dirty="0" smtClean="0"/>
              <a:t>một </a:t>
            </a:r>
            <a:r>
              <a:rPr lang="vi-VN" dirty="0"/>
              <a:t>hộp xung quanh hình ảnh với các chốt chọn.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Craftsman &lt;strong&gt;House&lt;/strong&gt; Plans - Carport 20-316 - Associated Designs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44" y="3515109"/>
            <a:ext cx="3611453" cy="24066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039" y="3429240"/>
            <a:ext cx="39052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7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Xóa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nền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của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hình</a:t>
            </a:r>
            <a:r>
              <a:rPr lang="en-US" b="1" dirty="0" smtClean="0">
                <a:solidFill>
                  <a:srgbClr val="FF0000"/>
                </a:solidFill>
              </a:rPr>
              <a:t> (</a:t>
            </a:r>
            <a:r>
              <a:rPr lang="en-US" dirty="0"/>
              <a:t>Remove Background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 lvl="1" algn="just"/>
            <a:r>
              <a:rPr lang="en-US" b="1" dirty="0" smtClean="0"/>
              <a:t>Mark </a:t>
            </a:r>
            <a:r>
              <a:rPr lang="en-US" b="1" dirty="0"/>
              <a:t>Areas to </a:t>
            </a:r>
            <a:r>
              <a:rPr lang="en-US" b="1" dirty="0" smtClean="0"/>
              <a:t>Keep</a:t>
            </a:r>
            <a:r>
              <a:rPr lang="en-US" dirty="0" smtClean="0"/>
              <a:t>: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giữ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endParaRPr lang="en-US" dirty="0" smtClean="0"/>
          </a:p>
          <a:p>
            <a:pPr lvl="1" algn="just"/>
            <a:r>
              <a:rPr lang="en-US" b="1" dirty="0" smtClean="0"/>
              <a:t>Mark </a:t>
            </a:r>
            <a:r>
              <a:rPr lang="en-US" b="1" dirty="0"/>
              <a:t>Areas to </a:t>
            </a:r>
            <a:r>
              <a:rPr lang="en-US" b="1" dirty="0" smtClean="0"/>
              <a:t>Remove</a:t>
            </a:r>
            <a:r>
              <a:rPr lang="en-US" dirty="0" smtClean="0"/>
              <a:t>: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 smtClean="0"/>
              <a:t>xóa</a:t>
            </a:r>
            <a:r>
              <a:rPr lang="en-US" dirty="0" smtClean="0"/>
              <a:t> </a:t>
            </a:r>
          </a:p>
          <a:p>
            <a:pPr lvl="1" algn="just"/>
            <a:r>
              <a:rPr lang="en-US" dirty="0" smtClean="0"/>
              <a:t>Keep Changes: </a:t>
            </a:r>
            <a:r>
              <a:rPr lang="en-US" dirty="0" err="1" smtClean="0"/>
              <a:t>giữ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33</a:t>
            </a:fld>
            <a:endParaRPr lang="en-US"/>
          </a:p>
        </p:txBody>
      </p:sp>
      <p:pic>
        <p:nvPicPr>
          <p:cNvPr id="4098" name="Picture 2" descr="Screenshot of PowerPoint 20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69"/>
          <a:stretch/>
        </p:blipFill>
        <p:spPr bwMode="auto">
          <a:xfrm>
            <a:off x="3593064" y="3968496"/>
            <a:ext cx="6907695" cy="150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69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Xóa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nền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của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hình</a:t>
            </a:r>
            <a:r>
              <a:rPr lang="en-US" b="1" dirty="0" smtClean="0">
                <a:solidFill>
                  <a:srgbClr val="FF0000"/>
                </a:solidFill>
              </a:rPr>
              <a:t> (</a:t>
            </a:r>
            <a:r>
              <a:rPr lang="en-US" dirty="0"/>
              <a:t>Remove Background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 lvl="2" algn="just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 descr="Craftsman &lt;strong&gt;House&lt;/strong&gt; Plans - Carport 20-316 - Associated Designs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55" b="89918" l="2969" r="98438">
                        <a14:foregroundMark x1="12344" y1="21219" x2="12344" y2="21219"/>
                        <a14:foregroundMark x1="6484" y1="36342" x2="6484" y2="36342"/>
                        <a14:foregroundMark x1="6484" y1="43259" x2="6484" y2="43259"/>
                        <a14:foregroundMark x1="23984" y1="32239" x2="23984" y2="32239"/>
                        <a14:foregroundMark x1="98438" y1="24619" x2="98438" y2="24619"/>
                        <a14:foregroundMark x1="79453" y1="27315" x2="79453" y2="273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12" y="2695107"/>
            <a:ext cx="3611453" cy="2406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207" y="2506349"/>
            <a:ext cx="37528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WordArt</a:t>
            </a:r>
            <a:r>
              <a:rPr lang="en-US" b="1" dirty="0" smtClean="0"/>
              <a:t>: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vi-VN" dirty="0" smtClean="0"/>
              <a:t>hiệu </a:t>
            </a:r>
            <a:r>
              <a:rPr lang="vi-VN" dirty="0"/>
              <a:t>ứng vào văn </a:t>
            </a:r>
            <a:r>
              <a:rPr lang="vi-VN" dirty="0" smtClean="0"/>
              <a:t>bản</a:t>
            </a:r>
            <a:r>
              <a:rPr lang="en-US" dirty="0" smtClean="0"/>
              <a:t>,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vi-VN" dirty="0" smtClean="0"/>
              <a:t>đổi </a:t>
            </a:r>
            <a:r>
              <a:rPr lang="vi-VN" dirty="0"/>
              <a:t>văn bản </a:t>
            </a:r>
            <a:r>
              <a:rPr lang="vi-VN" dirty="0" smtClean="0"/>
              <a:t>có </a:t>
            </a:r>
            <a:r>
              <a:rPr lang="vi-VN" dirty="0"/>
              <a:t>dạng lượn sóng, nghiêng </a:t>
            </a:r>
            <a:r>
              <a:rPr lang="en-US" dirty="0" smtClean="0"/>
              <a:t>…</a:t>
            </a:r>
          </a:p>
          <a:p>
            <a:pPr algn="just"/>
            <a:r>
              <a:rPr lang="en-US" b="1" dirty="0" err="1" smtClean="0"/>
              <a:t>Chèn</a:t>
            </a:r>
            <a:r>
              <a:rPr lang="en-US" b="1" dirty="0" smtClean="0"/>
              <a:t> WordArt</a:t>
            </a:r>
            <a:r>
              <a:rPr lang="en-US" dirty="0" smtClean="0"/>
              <a:t>: </a:t>
            </a:r>
          </a:p>
          <a:p>
            <a:pPr lvl="1" algn="just"/>
            <a:r>
              <a:rPr lang="en-US" dirty="0" err="1" smtClean="0"/>
              <a:t>Chọn</a:t>
            </a:r>
            <a:r>
              <a:rPr lang="en-US" dirty="0" smtClean="0"/>
              <a:t> tab </a:t>
            </a:r>
            <a:r>
              <a:rPr lang="en-US" b="1" dirty="0" smtClean="0"/>
              <a:t>Insert</a:t>
            </a:r>
            <a:r>
              <a:rPr lang="en-US" dirty="0" smtClean="0"/>
              <a:t>, Click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b="1" dirty="0" smtClean="0"/>
              <a:t>WordArt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b="1" dirty="0" smtClean="0"/>
              <a:t>Text</a:t>
            </a:r>
          </a:p>
          <a:p>
            <a:pPr lvl="1" algn="just"/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hộp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(text box)</a:t>
            </a:r>
          </a:p>
          <a:p>
            <a:pPr lvl="1" algn="just"/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b="1" dirty="0" smtClean="0"/>
              <a:t>WordArt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hộp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endParaRPr lang="en-US" dirty="0" smtClean="0"/>
          </a:p>
          <a:p>
            <a:pPr lvl="1" algn="just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373" y="4653923"/>
            <a:ext cx="56197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WordArt</a:t>
            </a:r>
            <a:r>
              <a:rPr lang="en-US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Style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.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36</a:t>
            </a:fld>
            <a:endParaRPr lang="en-US"/>
          </a:p>
        </p:txBody>
      </p:sp>
      <p:pic>
        <p:nvPicPr>
          <p:cNvPr id="5122" name="Picture 2" descr="Screenshot of PowerPoint 20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85" b="3313"/>
          <a:stretch/>
        </p:blipFill>
        <p:spPr bwMode="auto">
          <a:xfrm>
            <a:off x="4188079" y="3571683"/>
            <a:ext cx="5239385" cy="199422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13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25601"/>
            <a:ext cx="9352852" cy="4285622"/>
          </a:xfrm>
        </p:spPr>
        <p:txBody>
          <a:bodyPr/>
          <a:lstStyle/>
          <a:p>
            <a:pPr algn="just"/>
            <a:r>
              <a:rPr lang="en-US" b="1" dirty="0" err="1" smtClean="0">
                <a:solidFill>
                  <a:srgbClr val="FF0000"/>
                </a:solidFill>
              </a:rPr>
              <a:t>Thêm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và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hiệu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chỉnh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hiệu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ứng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 algn="just" fontAlgn="base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hộp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,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hộp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endParaRPr lang="en-US" dirty="0" smtClean="0"/>
          </a:p>
          <a:p>
            <a:pPr lvl="1" fontAlgn="base"/>
            <a:r>
              <a:rPr lang="en-US" dirty="0" err="1" smtClean="0"/>
              <a:t>Chọn</a:t>
            </a:r>
            <a:r>
              <a:rPr lang="en-US" dirty="0" smtClean="0"/>
              <a:t> tab</a:t>
            </a:r>
            <a:r>
              <a:rPr lang="en-US" dirty="0"/>
              <a:t> </a:t>
            </a:r>
            <a:r>
              <a:rPr lang="en-US" b="1" dirty="0" smtClean="0"/>
              <a:t>Format</a:t>
            </a:r>
            <a:r>
              <a:rPr lang="en-US" dirty="0" smtClean="0"/>
              <a:t>, click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/>
              <a:t> </a:t>
            </a:r>
            <a:r>
              <a:rPr lang="en-US" b="1" dirty="0"/>
              <a:t>Text Effects</a:t>
            </a:r>
            <a:r>
              <a:rPr lang="en-US" dirty="0"/>
              <a:t> 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b="1" dirty="0" smtClean="0"/>
              <a:t>WordArt Styles</a:t>
            </a:r>
            <a:r>
              <a:rPr lang="en-US" dirty="0" smtClean="0"/>
              <a:t>.</a:t>
            </a:r>
          </a:p>
          <a:p>
            <a:pPr lvl="1" fontAlgn="base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endParaRPr lang="en-US" dirty="0"/>
          </a:p>
          <a:p>
            <a:pPr lvl="4" algn="just"/>
            <a:endParaRPr lang="en-US" b="1" dirty="0" smtClean="0"/>
          </a:p>
          <a:p>
            <a:pPr lvl="1" algn="just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37</a:t>
            </a:fld>
            <a:endParaRPr lang="en-US"/>
          </a:p>
        </p:txBody>
      </p:sp>
      <p:pic>
        <p:nvPicPr>
          <p:cNvPr id="6146" name="Picture 2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275" y="4187250"/>
            <a:ext cx="3594037" cy="1943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78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25601"/>
            <a:ext cx="6399340" cy="4285622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Shapes</a:t>
            </a:r>
            <a:r>
              <a:rPr lang="en-US" dirty="0" smtClean="0"/>
              <a:t>: </a:t>
            </a:r>
            <a:r>
              <a:rPr lang="en-US" dirty="0" err="1" smtClean="0"/>
              <a:t>gồm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vẽ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chữ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, </a:t>
            </a:r>
            <a:r>
              <a:rPr lang="en-US" dirty="0" err="1" smtClean="0"/>
              <a:t>ngôi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, </a:t>
            </a:r>
            <a:r>
              <a:rPr lang="en-US" dirty="0" err="1" smtClean="0"/>
              <a:t>mũi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, </a:t>
            </a:r>
            <a:r>
              <a:rPr lang="en-US" dirty="0" err="1" smtClean="0"/>
              <a:t>hộp</a:t>
            </a:r>
            <a:r>
              <a:rPr lang="en-US" dirty="0" smtClean="0"/>
              <a:t> </a:t>
            </a:r>
            <a:r>
              <a:rPr lang="en-US" dirty="0" err="1" smtClean="0"/>
              <a:t>chú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, </a:t>
            </a:r>
            <a:r>
              <a:rPr lang="en-US" dirty="0" err="1" smtClean="0"/>
              <a:t>hộp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…</a:t>
            </a:r>
          </a:p>
          <a:p>
            <a:r>
              <a:rPr lang="en-US" b="1" dirty="0" err="1" smtClean="0"/>
              <a:t>Chèn</a:t>
            </a:r>
            <a:r>
              <a:rPr lang="en-US" b="1" dirty="0" smtClean="0"/>
              <a:t> Shape</a:t>
            </a:r>
          </a:p>
          <a:p>
            <a:pPr lvl="1" algn="just"/>
            <a:r>
              <a:rPr lang="en-US" dirty="0" err="1" smtClean="0"/>
              <a:t>Chọn</a:t>
            </a:r>
            <a:r>
              <a:rPr lang="en-US" dirty="0" smtClean="0"/>
              <a:t> tab </a:t>
            </a:r>
            <a:r>
              <a:rPr lang="en-US" b="1" dirty="0" smtClean="0"/>
              <a:t>Insert</a:t>
            </a:r>
            <a:r>
              <a:rPr lang="en-US" dirty="0" smtClean="0"/>
              <a:t>, click </a:t>
            </a:r>
            <a:r>
              <a:rPr lang="en-US" dirty="0" err="1" smtClean="0"/>
              <a:t>nút</a:t>
            </a:r>
            <a:r>
              <a:rPr lang="en-US" dirty="0"/>
              <a:t> </a:t>
            </a:r>
            <a:r>
              <a:rPr lang="en-US" b="1" dirty="0"/>
              <a:t>Shapes</a:t>
            </a:r>
            <a:r>
              <a:rPr lang="en-US" dirty="0"/>
              <a:t> 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b="1" dirty="0" smtClean="0"/>
              <a:t>Illustrations</a:t>
            </a:r>
            <a:endParaRPr lang="en-US" dirty="0"/>
          </a:p>
          <a:p>
            <a:pPr lvl="1" algn="just"/>
            <a:r>
              <a:rPr lang="en-US" dirty="0" err="1" smtClean="0"/>
              <a:t>Trong</a:t>
            </a:r>
            <a:r>
              <a:rPr lang="en-US" dirty="0" smtClean="0"/>
              <a:t> menu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Shape,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.</a:t>
            </a:r>
          </a:p>
          <a:p>
            <a:pPr lvl="1" algn="just"/>
            <a:r>
              <a:rPr lang="en-US" dirty="0" smtClean="0"/>
              <a:t>Drag </a:t>
            </a:r>
            <a:r>
              <a:rPr lang="en-US" dirty="0" err="1" smtClean="0"/>
              <a:t>chuột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Slide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vẽ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587" y="1948480"/>
            <a:ext cx="2370025" cy="3962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420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Thay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đổi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kiểu</a:t>
            </a:r>
            <a:r>
              <a:rPr lang="en-US" b="1" dirty="0" smtClean="0">
                <a:solidFill>
                  <a:srgbClr val="FF0000"/>
                </a:solidFill>
              </a:rPr>
              <a:t> Shapes</a:t>
            </a:r>
            <a:r>
              <a:rPr lang="en-US" dirty="0" smtClean="0"/>
              <a:t>:</a:t>
            </a:r>
          </a:p>
          <a:p>
            <a:pPr lvl="1" algn="just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smtClean="0"/>
              <a:t>Shape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b="1" dirty="0" err="1"/>
              <a:t>hộp</a:t>
            </a:r>
            <a:r>
              <a:rPr lang="en-US" b="1" dirty="0"/>
              <a:t> </a:t>
            </a:r>
            <a:r>
              <a:rPr lang="en-US" b="1" dirty="0" err="1"/>
              <a:t>văn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. </a:t>
            </a:r>
            <a:endParaRPr lang="en-US" dirty="0" smtClean="0"/>
          </a:p>
          <a:p>
            <a:pPr lvl="1" algn="just"/>
            <a:r>
              <a:rPr lang="en-US" dirty="0" err="1" smtClean="0"/>
              <a:t>Chọn</a:t>
            </a:r>
            <a:r>
              <a:rPr lang="en-US" dirty="0" smtClean="0"/>
              <a:t> tab </a:t>
            </a:r>
            <a:r>
              <a:rPr lang="en-US" b="1" dirty="0" smtClean="0"/>
              <a:t>Format</a:t>
            </a:r>
            <a:r>
              <a:rPr lang="en-US" dirty="0" smtClean="0"/>
              <a:t> </a:t>
            </a:r>
            <a:r>
              <a:rPr lang="en-US" dirty="0"/>
              <a:t>click </a:t>
            </a:r>
            <a:r>
              <a:rPr lang="en-US" dirty="0" err="1" smtClean="0"/>
              <a:t>nút</a:t>
            </a:r>
            <a:r>
              <a:rPr lang="en-US" dirty="0"/>
              <a:t> </a:t>
            </a:r>
            <a:r>
              <a:rPr lang="en-US" b="1" dirty="0"/>
              <a:t>Edit </a:t>
            </a:r>
            <a:r>
              <a:rPr lang="en-US" b="1" dirty="0" smtClean="0"/>
              <a:t>Shape</a:t>
            </a:r>
            <a:r>
              <a:rPr lang="en-US" dirty="0" smtClean="0"/>
              <a:t>. </a:t>
            </a:r>
          </a:p>
          <a:p>
            <a:pPr lvl="1" algn="just"/>
            <a:r>
              <a:rPr lang="en-US" dirty="0" err="1" smtClean="0"/>
              <a:t>Trong</a:t>
            </a:r>
            <a:r>
              <a:rPr lang="en-US" dirty="0" smtClean="0"/>
              <a:t> menu </a:t>
            </a:r>
            <a:r>
              <a:rPr lang="en-US" b="1" dirty="0" smtClean="0"/>
              <a:t>Change </a:t>
            </a:r>
            <a:r>
              <a:rPr lang="en-US" b="1" dirty="0"/>
              <a:t>Shape</a:t>
            </a:r>
            <a:r>
              <a:rPr lang="en-US" dirty="0"/>
              <a:t> </a:t>
            </a:r>
            <a:r>
              <a:rPr lang="en-US" dirty="0" err="1" smtClean="0"/>
              <a:t>chọn</a:t>
            </a:r>
            <a:r>
              <a:rPr lang="en-US" dirty="0"/>
              <a:t> </a:t>
            </a:r>
            <a:r>
              <a:rPr lang="en-US" b="1" dirty="0" smtClean="0"/>
              <a:t>shape </a:t>
            </a:r>
            <a:r>
              <a:rPr lang="en-US" dirty="0" err="1" smtClean="0"/>
              <a:t>muốn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39</a:t>
            </a:fld>
            <a:endParaRPr lang="en-US"/>
          </a:p>
        </p:txBody>
      </p:sp>
      <p:pic>
        <p:nvPicPr>
          <p:cNvPr id="9" name="Picture 2" descr="Screenshot of PowerPoint 20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3" r="31431" b="2139"/>
          <a:stretch/>
        </p:blipFill>
        <p:spPr bwMode="auto">
          <a:xfrm>
            <a:off x="5556440" y="3658684"/>
            <a:ext cx="3913632" cy="2581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78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Bảng</a:t>
            </a:r>
            <a:r>
              <a:rPr lang="en-US" dirty="0" smtClean="0"/>
              <a:t> - Table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25601"/>
            <a:ext cx="6152452" cy="4285622"/>
          </a:xfrm>
        </p:spPr>
        <p:txBody>
          <a:bodyPr>
            <a:normAutofit/>
          </a:bodyPr>
          <a:lstStyle/>
          <a:p>
            <a:pPr lvl="0"/>
            <a:r>
              <a:rPr lang="en-GB" b="1" dirty="0" err="1" smtClean="0">
                <a:solidFill>
                  <a:srgbClr val="FF0000"/>
                </a:solidFill>
              </a:rPr>
              <a:t>Nhúng</a:t>
            </a:r>
            <a:r>
              <a:rPr lang="en-GB" b="1" dirty="0" smtClean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một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bảng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tính</a:t>
            </a:r>
            <a:r>
              <a:rPr lang="en-GB" b="1" dirty="0">
                <a:solidFill>
                  <a:srgbClr val="FF0000"/>
                </a:solidFill>
              </a:rPr>
              <a:t> Excel</a:t>
            </a:r>
            <a:endParaRPr lang="en-US" b="1" dirty="0">
              <a:solidFill>
                <a:srgbClr val="FF0000"/>
              </a:solidFill>
            </a:endParaRPr>
          </a:p>
          <a:p>
            <a:pPr lvl="1" algn="just"/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bảng</a:t>
            </a:r>
            <a:r>
              <a:rPr lang="en-GB" dirty="0"/>
              <a:t> </a:t>
            </a:r>
            <a:r>
              <a:rPr lang="en-GB" dirty="0" err="1"/>
              <a:t>tính</a:t>
            </a:r>
            <a:r>
              <a:rPr lang="en-GB" dirty="0"/>
              <a:t> </a:t>
            </a:r>
            <a:r>
              <a:rPr lang="en-GB" b="1" dirty="0"/>
              <a:t>Excel</a:t>
            </a:r>
            <a:r>
              <a:rPr lang="en-GB" dirty="0"/>
              <a:t>, </a:t>
            </a:r>
            <a:r>
              <a:rPr lang="en-GB" dirty="0" err="1"/>
              <a:t>chọn</a:t>
            </a:r>
            <a:r>
              <a:rPr lang="en-GB" dirty="0"/>
              <a:t> </a:t>
            </a:r>
            <a:r>
              <a:rPr lang="en-GB" dirty="0" err="1"/>
              <a:t>vùng</a:t>
            </a:r>
            <a:r>
              <a:rPr lang="en-GB" dirty="0"/>
              <a:t> </a:t>
            </a:r>
            <a:r>
              <a:rPr lang="en-GB" dirty="0" err="1"/>
              <a:t>dữ</a:t>
            </a:r>
            <a:r>
              <a:rPr lang="en-GB" dirty="0"/>
              <a:t> </a:t>
            </a:r>
            <a:r>
              <a:rPr lang="en-GB" dirty="0" err="1"/>
              <a:t>liệu</a:t>
            </a:r>
            <a:r>
              <a:rPr lang="en-GB" dirty="0"/>
              <a:t> </a:t>
            </a:r>
            <a:r>
              <a:rPr lang="en-GB" dirty="0" err="1"/>
              <a:t>cần</a:t>
            </a:r>
            <a:r>
              <a:rPr lang="en-GB" dirty="0"/>
              <a:t> </a:t>
            </a:r>
            <a:r>
              <a:rPr lang="en-GB" dirty="0" err="1"/>
              <a:t>sao</a:t>
            </a:r>
            <a:r>
              <a:rPr lang="en-GB" dirty="0"/>
              <a:t> </a:t>
            </a:r>
            <a:r>
              <a:rPr lang="en-GB" dirty="0" err="1"/>
              <a:t>chép</a:t>
            </a:r>
            <a:r>
              <a:rPr lang="en-GB" dirty="0"/>
              <a:t> </a:t>
            </a:r>
            <a:r>
              <a:rPr lang="en-GB" dirty="0" err="1" smtClean="0"/>
              <a:t>vào</a:t>
            </a:r>
            <a:r>
              <a:rPr lang="en-GB" dirty="0" smtClean="0"/>
              <a:t> </a:t>
            </a:r>
            <a:r>
              <a:rPr lang="en-GB" b="1" dirty="0" smtClean="0"/>
              <a:t>PowerPoint</a:t>
            </a:r>
          </a:p>
          <a:p>
            <a:pPr lvl="1" algn="just"/>
            <a:r>
              <a:rPr lang="en-GB" dirty="0" err="1" smtClean="0"/>
              <a:t>Chuyển</a:t>
            </a:r>
            <a:r>
              <a:rPr lang="en-GB" dirty="0" smtClean="0"/>
              <a:t> </a:t>
            </a:r>
            <a:r>
              <a:rPr lang="en-GB" dirty="0"/>
              <a:t>sang PowerPoint, </a:t>
            </a:r>
            <a:r>
              <a:rPr lang="en-GB" dirty="0" err="1"/>
              <a:t>chọn</a:t>
            </a:r>
            <a:r>
              <a:rPr lang="en-GB" dirty="0"/>
              <a:t> slide </a:t>
            </a:r>
            <a:r>
              <a:rPr lang="en-GB" dirty="0" err="1"/>
              <a:t>chứa</a:t>
            </a:r>
            <a:r>
              <a:rPr lang="en-GB" dirty="0"/>
              <a:t> </a:t>
            </a:r>
            <a:r>
              <a:rPr lang="en-GB" dirty="0" err="1"/>
              <a:t>dữ</a:t>
            </a:r>
            <a:r>
              <a:rPr lang="en-GB" dirty="0"/>
              <a:t> </a:t>
            </a:r>
            <a:r>
              <a:rPr lang="en-GB" dirty="0" err="1"/>
              <a:t>liệu</a:t>
            </a:r>
            <a:r>
              <a:rPr lang="en-GB" dirty="0"/>
              <a:t> </a:t>
            </a:r>
            <a:r>
              <a:rPr lang="en-GB" dirty="0" err="1"/>
              <a:t>sao</a:t>
            </a:r>
            <a:r>
              <a:rPr lang="en-GB" dirty="0"/>
              <a:t> </a:t>
            </a:r>
            <a:r>
              <a:rPr lang="en-GB" dirty="0" err="1"/>
              <a:t>chép</a:t>
            </a:r>
            <a:endParaRPr lang="en-US" dirty="0"/>
          </a:p>
          <a:p>
            <a:pPr lvl="1" algn="just"/>
            <a:r>
              <a:rPr lang="en-GB" dirty="0"/>
              <a:t>Click </a:t>
            </a:r>
            <a:r>
              <a:rPr lang="en-GB" dirty="0" err="1"/>
              <a:t>nút</a:t>
            </a:r>
            <a:r>
              <a:rPr lang="en-GB" dirty="0"/>
              <a:t> </a:t>
            </a:r>
            <a:r>
              <a:rPr lang="en-GB" b="1" dirty="0" smtClean="0"/>
              <a:t>Paste </a:t>
            </a:r>
            <a:r>
              <a:rPr lang="en-GB" dirty="0" err="1" smtClean="0"/>
              <a:t>trong</a:t>
            </a:r>
            <a:r>
              <a:rPr lang="en-GB" b="1" dirty="0" smtClean="0"/>
              <a:t> Paste </a:t>
            </a:r>
            <a:r>
              <a:rPr lang="en-GB" b="1" dirty="0"/>
              <a:t>Options</a:t>
            </a:r>
            <a:r>
              <a:rPr lang="en-GB" dirty="0"/>
              <a:t> </a:t>
            </a:r>
            <a:r>
              <a:rPr lang="en-GB" dirty="0" smtClean="0"/>
              <a:t> </a:t>
            </a:r>
            <a:r>
              <a:rPr lang="en-GB" dirty="0" err="1"/>
              <a:t>chọn</a:t>
            </a:r>
            <a:r>
              <a:rPr lang="en-GB" dirty="0"/>
              <a:t> </a:t>
            </a:r>
            <a:r>
              <a:rPr lang="en-GB" b="1" dirty="0"/>
              <a:t>Embed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362" y="1770697"/>
            <a:ext cx="2571697" cy="3088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744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25601"/>
            <a:ext cx="9133396" cy="4285622"/>
          </a:xfrm>
        </p:spPr>
        <p:txBody>
          <a:bodyPr>
            <a:normAutofit/>
          </a:bodyPr>
          <a:lstStyle/>
          <a:p>
            <a:pPr algn="just" fontAlgn="base"/>
            <a:r>
              <a:rPr lang="en-US" b="1" dirty="0" smtClean="0">
                <a:solidFill>
                  <a:srgbClr val="FF0000"/>
                </a:solidFill>
              </a:rPr>
              <a:t>Shape </a:t>
            </a:r>
            <a:r>
              <a:rPr lang="en-US" b="1" dirty="0">
                <a:solidFill>
                  <a:srgbClr val="FF0000"/>
                </a:solidFill>
              </a:rPr>
              <a:t>Style</a:t>
            </a:r>
            <a:r>
              <a:rPr lang="en-US" dirty="0"/>
              <a:t> </a:t>
            </a:r>
            <a:r>
              <a:rPr lang="vi-VN" dirty="0"/>
              <a:t> cho phép bạn áp dụng các màu và hiệu ứng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vi-VN" dirty="0" smtClean="0"/>
              <a:t>thay </a:t>
            </a:r>
            <a:r>
              <a:rPr lang="vi-VN" dirty="0"/>
              <a:t>đổi giao diện của </a:t>
            </a:r>
            <a:r>
              <a:rPr lang="en-US" dirty="0" smtClean="0"/>
              <a:t>Shape </a:t>
            </a:r>
            <a:r>
              <a:rPr lang="vi-VN" dirty="0" smtClean="0"/>
              <a:t>hoặc </a:t>
            </a:r>
            <a:r>
              <a:rPr lang="vi-VN" dirty="0"/>
              <a:t>hộp văn bản </a:t>
            </a:r>
            <a:endParaRPr lang="en-US" dirty="0" smtClean="0"/>
          </a:p>
          <a:p>
            <a:pPr lvl="1" algn="just" fontAlgn="base"/>
            <a:r>
              <a:rPr lang="en-US" dirty="0" err="1" smtClean="0"/>
              <a:t>Chọn</a:t>
            </a:r>
            <a:r>
              <a:rPr lang="en-US" dirty="0" smtClean="0"/>
              <a:t> shape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hộp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muốn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Shape Style.</a:t>
            </a:r>
            <a:endParaRPr lang="en-US" dirty="0"/>
          </a:p>
          <a:p>
            <a:pPr lvl="1" algn="just" fontAlgn="base"/>
            <a:r>
              <a:rPr lang="en-US" dirty="0" err="1" smtClean="0"/>
              <a:t>Chọn</a:t>
            </a:r>
            <a:r>
              <a:rPr lang="en-US" dirty="0" smtClean="0"/>
              <a:t> tab </a:t>
            </a:r>
            <a:r>
              <a:rPr lang="en-US" b="1" dirty="0" smtClean="0"/>
              <a:t>Format</a:t>
            </a:r>
            <a:r>
              <a:rPr lang="en-US" dirty="0" smtClean="0"/>
              <a:t>, </a:t>
            </a:r>
            <a:r>
              <a:rPr lang="en-US" dirty="0"/>
              <a:t>click </a:t>
            </a:r>
            <a:r>
              <a:rPr lang="en-US" dirty="0" err="1" smtClean="0"/>
              <a:t>nút</a:t>
            </a:r>
            <a:r>
              <a:rPr lang="en-US" dirty="0"/>
              <a:t> </a:t>
            </a:r>
            <a:r>
              <a:rPr lang="en-US" b="1" dirty="0"/>
              <a:t>More</a:t>
            </a:r>
            <a:r>
              <a:rPr lang="en-US" dirty="0"/>
              <a:t> 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b="1" dirty="0" smtClean="0"/>
              <a:t>Shape Styles</a:t>
            </a:r>
            <a:r>
              <a:rPr lang="en-US" dirty="0" smtClean="0"/>
              <a:t>.</a:t>
            </a:r>
          </a:p>
          <a:p>
            <a:pPr lvl="1" algn="just" fontAlgn="base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40</a:t>
            </a:fld>
            <a:endParaRPr lang="en-US"/>
          </a:p>
        </p:txBody>
      </p:sp>
      <p:pic>
        <p:nvPicPr>
          <p:cNvPr id="8194" name="Picture 2" descr="Screenshot of PowerPoint 20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12" b="10601"/>
          <a:stretch/>
        </p:blipFill>
        <p:spPr bwMode="auto">
          <a:xfrm>
            <a:off x="6117336" y="4055130"/>
            <a:ext cx="2880360" cy="2559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39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- 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vi-VN" b="1" dirty="0">
                <a:solidFill>
                  <a:srgbClr val="FF0000"/>
                </a:solidFill>
              </a:rPr>
              <a:t>Biểu đồ </a:t>
            </a:r>
            <a:r>
              <a:rPr lang="vi-VN" dirty="0" smtClean="0"/>
              <a:t>sử </a:t>
            </a:r>
            <a:r>
              <a:rPr lang="vi-VN" dirty="0"/>
              <a:t>dụng để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vi-VN" dirty="0" smtClean="0"/>
              <a:t>dữ </a:t>
            </a:r>
            <a:r>
              <a:rPr lang="vi-VN" dirty="0"/>
              <a:t>liệu bằng đồ </a:t>
            </a:r>
            <a:r>
              <a:rPr lang="en-US" dirty="0" err="1" smtClean="0"/>
              <a:t>họa</a:t>
            </a:r>
            <a:r>
              <a:rPr lang="vi-VN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rõ</a:t>
            </a:r>
            <a:r>
              <a:rPr lang="en-US" dirty="0" smtClean="0"/>
              <a:t> ý ng</a:t>
            </a:r>
            <a:r>
              <a:rPr lang="vi-VN" dirty="0" smtClean="0"/>
              <a:t>hĩa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vi-VN" dirty="0" smtClean="0"/>
              <a:t>các </a:t>
            </a:r>
            <a:r>
              <a:rPr lang="vi-VN" dirty="0"/>
              <a:t>con số, giúp </a:t>
            </a:r>
            <a:r>
              <a:rPr lang="en-US" dirty="0" err="1" smtClean="0"/>
              <a:t>họ</a:t>
            </a:r>
            <a:r>
              <a:rPr lang="en-US" dirty="0" smtClean="0"/>
              <a:t> </a:t>
            </a:r>
            <a:r>
              <a:rPr lang="vi-VN" dirty="0" smtClean="0"/>
              <a:t>dễ </a:t>
            </a:r>
            <a:r>
              <a:rPr lang="vi-VN" dirty="0"/>
              <a:t>dàng </a:t>
            </a:r>
            <a:r>
              <a:rPr lang="vi-VN" dirty="0" smtClean="0"/>
              <a:t>so </a:t>
            </a:r>
            <a:r>
              <a:rPr lang="vi-VN" dirty="0"/>
              <a:t>sánh và </a:t>
            </a:r>
            <a:r>
              <a:rPr lang="en-US" dirty="0" err="1" smtClean="0"/>
              <a:t>hình</a:t>
            </a:r>
            <a:r>
              <a:rPr lang="en-US" dirty="0" smtClean="0"/>
              <a:t> dung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vi-VN" dirty="0" smtClean="0"/>
              <a:t>xu hướng</a:t>
            </a:r>
            <a:r>
              <a:rPr lang="en-US" dirty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41</a:t>
            </a:fld>
            <a:endParaRPr lang="en-US"/>
          </a:p>
        </p:txBody>
      </p:sp>
      <p:pic>
        <p:nvPicPr>
          <p:cNvPr id="9218" name="Picture 2" descr="Book sales 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342" y="3568966"/>
            <a:ext cx="5025140" cy="256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568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-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Chèn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biểu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đồ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 algn="just"/>
            <a:r>
              <a:rPr lang="en-US" dirty="0" err="1" smtClean="0"/>
              <a:t>Chọn</a:t>
            </a:r>
            <a:r>
              <a:rPr lang="en-US" dirty="0" smtClean="0"/>
              <a:t> tab</a:t>
            </a:r>
            <a:r>
              <a:rPr lang="en-US" dirty="0"/>
              <a:t> </a:t>
            </a:r>
            <a:r>
              <a:rPr lang="en-US" b="1" dirty="0" smtClean="0"/>
              <a:t>Insert</a:t>
            </a:r>
            <a:r>
              <a:rPr lang="en-US" dirty="0" smtClean="0"/>
              <a:t>, click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b="1" dirty="0" smtClean="0"/>
              <a:t>Chart</a:t>
            </a:r>
            <a:r>
              <a:rPr lang="en-US" dirty="0"/>
              <a:t> 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b="1" dirty="0" smtClean="0"/>
              <a:t>Illustrations</a:t>
            </a:r>
            <a:r>
              <a:rPr lang="en-US" b="1" dirty="0"/>
              <a:t> </a:t>
            </a:r>
            <a:endParaRPr lang="en-US" b="1" dirty="0" smtClean="0"/>
          </a:p>
          <a:p>
            <a:pPr lvl="1" algn="just"/>
            <a:endParaRPr lang="en-US" b="1" dirty="0"/>
          </a:p>
          <a:p>
            <a:pPr lvl="1" algn="just"/>
            <a:endParaRPr lang="en-US" b="1" dirty="0" smtClean="0"/>
          </a:p>
          <a:p>
            <a:pPr lvl="1" algn="just"/>
            <a:endParaRPr lang="en-US" b="1" dirty="0" smtClean="0"/>
          </a:p>
          <a:p>
            <a:pPr lvl="1" fontAlgn="base"/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hộp</a:t>
            </a:r>
            <a:r>
              <a:rPr lang="en-US" dirty="0" smtClean="0"/>
              <a:t> </a:t>
            </a:r>
            <a:r>
              <a:rPr lang="en-US" dirty="0" err="1" smtClean="0"/>
              <a:t>thoại</a:t>
            </a:r>
            <a:r>
              <a:rPr lang="en-US" dirty="0" smtClean="0"/>
              <a:t> Insert Chart,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pane</a:t>
            </a:r>
            <a:r>
              <a:rPr lang="en-US" dirty="0"/>
              <a:t>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trái</a:t>
            </a:r>
            <a:r>
              <a:rPr lang="en-US" dirty="0" smtClean="0"/>
              <a:t>,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pane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endParaRPr lang="en-US" dirty="0" smtClean="0"/>
          </a:p>
          <a:p>
            <a:pPr lvl="1" fontAlgn="base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click</a:t>
            </a:r>
            <a:r>
              <a:rPr lang="en-US" dirty="0"/>
              <a:t> </a:t>
            </a:r>
            <a:r>
              <a:rPr lang="en-US" b="1" dirty="0"/>
              <a:t>OK</a:t>
            </a:r>
            <a:r>
              <a:rPr lang="en-US" dirty="0"/>
              <a:t>.</a:t>
            </a:r>
          </a:p>
          <a:p>
            <a:pPr lvl="1" algn="just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42</a:t>
            </a:fld>
            <a:endParaRPr lang="en-US"/>
          </a:p>
        </p:txBody>
      </p:sp>
      <p:pic>
        <p:nvPicPr>
          <p:cNvPr id="10244" name="Picture 4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583" y="3056255"/>
            <a:ext cx="4763897" cy="128299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16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-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Chèn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biểu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đồ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43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472" y="2217356"/>
            <a:ext cx="4142648" cy="391308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5821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-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25601"/>
            <a:ext cx="4627665" cy="4285622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Chèn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biểu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đồ</a:t>
            </a:r>
            <a:endParaRPr lang="en-US" b="1" dirty="0">
              <a:solidFill>
                <a:srgbClr val="FF0000"/>
              </a:solidFill>
            </a:endParaRPr>
          </a:p>
          <a:p>
            <a:pPr lvl="1" algn="just"/>
            <a:r>
              <a:rPr lang="vi-VN" dirty="0" smtClean="0"/>
              <a:t>Một </a:t>
            </a:r>
            <a:r>
              <a:rPr lang="vi-VN" dirty="0"/>
              <a:t>biểu đồ và một bảng tính sẽ xuất hiện. </a:t>
            </a:r>
            <a:endParaRPr lang="en-US" dirty="0" smtClean="0"/>
          </a:p>
          <a:p>
            <a:pPr lvl="1" algn="just"/>
            <a:r>
              <a:rPr lang="vi-VN" dirty="0" smtClean="0"/>
              <a:t>Dữ </a:t>
            </a:r>
            <a:r>
              <a:rPr lang="vi-VN" dirty="0"/>
              <a:t>liệu xuất hiện trong bảng tính là dữ liệu nguồn giữ chỗ </a:t>
            </a:r>
            <a:r>
              <a:rPr lang="vi-VN" dirty="0" smtClean="0"/>
              <a:t>sẽ </a:t>
            </a:r>
            <a:r>
              <a:rPr lang="vi-VN" dirty="0"/>
              <a:t>thay thế bằng </a:t>
            </a:r>
            <a:r>
              <a:rPr lang="en-US" dirty="0" smtClean="0"/>
              <a:t>d</a:t>
            </a:r>
            <a:r>
              <a:rPr lang="vi-VN" dirty="0" smtClean="0"/>
              <a:t>ữ </a:t>
            </a:r>
            <a:r>
              <a:rPr lang="vi-VN" dirty="0"/>
              <a:t>liệu nguồn </a:t>
            </a:r>
            <a:r>
              <a:rPr lang="en-US" dirty="0" err="1" smtClean="0"/>
              <a:t>thật</a:t>
            </a:r>
            <a:r>
              <a:rPr lang="vi-VN" dirty="0" smtClean="0"/>
              <a:t> </a:t>
            </a:r>
            <a:r>
              <a:rPr lang="vi-VN" dirty="0"/>
              <a:t>sử dụng để tạo biểu đồ.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44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032" y="1821945"/>
            <a:ext cx="4528216" cy="33467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5695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-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45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Thay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đổi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kiểu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biểu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đồ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endParaRPr lang="en-US" dirty="0" smtClean="0"/>
          </a:p>
          <a:p>
            <a:pPr lvl="1"/>
            <a:r>
              <a:rPr lang="en-US" dirty="0" err="1" smtClean="0"/>
              <a:t>Chọn</a:t>
            </a:r>
            <a:r>
              <a:rPr lang="en-US" dirty="0" smtClean="0"/>
              <a:t> tab </a:t>
            </a:r>
            <a:r>
              <a:rPr lang="en-US" b="1" dirty="0"/>
              <a:t>Design</a:t>
            </a:r>
            <a:r>
              <a:rPr lang="en-US" dirty="0"/>
              <a:t> </a:t>
            </a:r>
            <a:r>
              <a:rPr lang="en-US" dirty="0" err="1" smtClean="0"/>
              <a:t>trong</a:t>
            </a:r>
            <a:r>
              <a:rPr lang="en-US" dirty="0" smtClean="0"/>
              <a:t> tab </a:t>
            </a:r>
            <a:r>
              <a:rPr lang="en-US" b="1" dirty="0" smtClean="0"/>
              <a:t>Chart Tools</a:t>
            </a:r>
          </a:p>
          <a:p>
            <a:pPr lvl="1"/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b="1" dirty="0" smtClean="0"/>
              <a:t>Type</a:t>
            </a:r>
            <a:r>
              <a:rPr lang="en-US" dirty="0" smtClean="0"/>
              <a:t>, click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b="1" dirty="0" smtClean="0"/>
              <a:t>Change Chart Type</a:t>
            </a:r>
          </a:p>
          <a:p>
            <a:pPr lvl="1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muốn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148" y="4259404"/>
            <a:ext cx="5506063" cy="1651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5349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-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46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 err="1" smtClean="0">
                <a:solidFill>
                  <a:srgbClr val="FF0000"/>
                </a:solidFill>
              </a:rPr>
              <a:t>Chuyển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đổi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cột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và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dòng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dữ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liệu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nguồn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 fontAlgn="base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cột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endParaRPr lang="en-US" dirty="0" smtClean="0"/>
          </a:p>
          <a:p>
            <a:pPr lvl="1" fontAlgn="base"/>
            <a:r>
              <a:rPr lang="en-US" dirty="0" err="1" smtClean="0"/>
              <a:t>Chọn</a:t>
            </a:r>
            <a:r>
              <a:rPr lang="en-US" dirty="0" smtClean="0"/>
              <a:t> tab</a:t>
            </a:r>
            <a:r>
              <a:rPr lang="en-US" dirty="0"/>
              <a:t> </a:t>
            </a:r>
            <a:r>
              <a:rPr lang="en-US" b="1" dirty="0" smtClean="0"/>
              <a:t>Design</a:t>
            </a:r>
            <a:r>
              <a:rPr lang="en-US" dirty="0" smtClean="0"/>
              <a:t>, click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b="1" dirty="0" smtClean="0"/>
              <a:t>Edit </a:t>
            </a:r>
            <a:r>
              <a:rPr lang="en-US" b="1" dirty="0"/>
              <a:t>Data 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b="1" dirty="0" smtClean="0"/>
              <a:t>Data.</a:t>
            </a:r>
          </a:p>
          <a:p>
            <a:pPr lvl="1" fontAlgn="base"/>
            <a:r>
              <a:rPr lang="en-US" dirty="0" smtClean="0"/>
              <a:t>Click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b="1" dirty="0" smtClean="0"/>
              <a:t>Switch </a:t>
            </a:r>
            <a:r>
              <a:rPr lang="en-US" b="1" dirty="0"/>
              <a:t>Row/Column</a:t>
            </a:r>
            <a:r>
              <a:rPr lang="en-US" dirty="0"/>
              <a:t> </a:t>
            </a:r>
            <a:endParaRPr lang="en-US" dirty="0"/>
          </a:p>
        </p:txBody>
      </p:sp>
      <p:pic>
        <p:nvPicPr>
          <p:cNvPr id="7" name="Picture 2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712" y="4160837"/>
            <a:ext cx="4905734" cy="1588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5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-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47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Thay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đổi</a:t>
            </a:r>
            <a:r>
              <a:rPr lang="en-US" b="1" dirty="0" smtClean="0">
                <a:solidFill>
                  <a:srgbClr val="FF0000"/>
                </a:solidFill>
              </a:rPr>
              <a:t> Chart Layout: </a:t>
            </a:r>
          </a:p>
          <a:p>
            <a:pPr lvl="1"/>
            <a:r>
              <a:rPr lang="en-US" dirty="0" smtClean="0"/>
              <a:t>Chart </a:t>
            </a:r>
            <a:r>
              <a:rPr lang="en-US" dirty="0"/>
              <a:t>layouts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: </a:t>
            </a:r>
            <a:r>
              <a:rPr lang="en-US" b="1" dirty="0" smtClean="0"/>
              <a:t>chart </a:t>
            </a:r>
            <a:r>
              <a:rPr lang="en-US" b="1" dirty="0"/>
              <a:t>titles</a:t>
            </a:r>
            <a:r>
              <a:rPr lang="en-US" dirty="0"/>
              <a:t>, </a:t>
            </a:r>
            <a:r>
              <a:rPr lang="en-US" b="1" dirty="0"/>
              <a:t>legends</a:t>
            </a:r>
            <a:r>
              <a:rPr lang="en-US" dirty="0"/>
              <a:t>, </a:t>
            </a:r>
            <a:r>
              <a:rPr lang="en-US" b="1" dirty="0" smtClean="0"/>
              <a:t>data labels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đọc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endParaRPr lang="en-US" dirty="0" smtClean="0"/>
          </a:p>
          <a:p>
            <a:r>
              <a:rPr lang="en-US" sz="2400" b="1" dirty="0" err="1" smtClean="0"/>
              <a:t>Cách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thay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đổi</a:t>
            </a:r>
            <a:r>
              <a:rPr lang="en-US" sz="2400" b="1" dirty="0" smtClean="0"/>
              <a:t> Chart Layout</a:t>
            </a:r>
          </a:p>
          <a:p>
            <a:pPr lvl="1" fontAlgn="base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.</a:t>
            </a:r>
          </a:p>
          <a:p>
            <a:pPr lvl="1" fontAlgn="base"/>
            <a:r>
              <a:rPr lang="en-US" dirty="0" err="1" smtClean="0"/>
              <a:t>Chọn</a:t>
            </a:r>
            <a:r>
              <a:rPr lang="en-US" dirty="0" smtClean="0"/>
              <a:t> tab</a:t>
            </a:r>
            <a:r>
              <a:rPr lang="en-US" dirty="0"/>
              <a:t> </a:t>
            </a:r>
            <a:r>
              <a:rPr lang="en-US" b="1" dirty="0" smtClean="0"/>
              <a:t>Design</a:t>
            </a:r>
            <a:r>
              <a:rPr lang="en-US" dirty="0" smtClean="0"/>
              <a:t>, click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/>
              <a:t> </a:t>
            </a:r>
            <a:r>
              <a:rPr lang="en-US" b="1" dirty="0"/>
              <a:t>Quick Layout</a:t>
            </a:r>
            <a:r>
              <a:rPr lang="en-US" dirty="0"/>
              <a:t> </a:t>
            </a:r>
          </a:p>
          <a:p>
            <a:pPr lvl="1"/>
            <a:endParaRPr lang="en-US" b="1" dirty="0" smtClean="0"/>
          </a:p>
        </p:txBody>
      </p:sp>
      <p:pic>
        <p:nvPicPr>
          <p:cNvPr id="13314" name="Picture 2" descr="Screenshot of PowerPoint 20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22"/>
          <a:stretch/>
        </p:blipFill>
        <p:spPr bwMode="auto">
          <a:xfrm>
            <a:off x="5211480" y="4955055"/>
            <a:ext cx="4578846" cy="1268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064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-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48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Thay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đổi</a:t>
            </a:r>
            <a:r>
              <a:rPr lang="en-US" b="1" dirty="0" smtClean="0">
                <a:solidFill>
                  <a:srgbClr val="FF0000"/>
                </a:solidFill>
              </a:rPr>
              <a:t> Chart Layout: 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Chọn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một</a:t>
            </a:r>
            <a:r>
              <a:rPr lang="en-US" dirty="0" smtClean="0">
                <a:solidFill>
                  <a:schemeClr val="tx1"/>
                </a:solidFill>
              </a:rPr>
              <a:t> layout </a:t>
            </a:r>
            <a:r>
              <a:rPr lang="en-US" dirty="0" err="1" smtClean="0">
                <a:solidFill>
                  <a:schemeClr val="tx1"/>
                </a:solidFill>
              </a:rPr>
              <a:t>trong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sách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" name="Picture 2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484" y="2765230"/>
            <a:ext cx="2551623" cy="3258868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37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-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49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589212" y="1625601"/>
            <a:ext cx="9366814" cy="4285622"/>
          </a:xfrm>
        </p:spPr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Áp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dụng</a:t>
            </a:r>
            <a:r>
              <a:rPr lang="en-US" b="1" dirty="0" smtClean="0">
                <a:solidFill>
                  <a:srgbClr val="FF0000"/>
                </a:solidFill>
              </a:rPr>
              <a:t> Chart Style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hiệu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chỉnh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giao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diện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biểu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đồ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b="1" dirty="0" err="1" smtClean="0"/>
              <a:t>Cách</a:t>
            </a:r>
            <a:r>
              <a:rPr lang="en-US" b="1" dirty="0" smtClean="0"/>
              <a:t> </a:t>
            </a:r>
            <a:r>
              <a:rPr lang="en-US" b="1" dirty="0" err="1" smtClean="0"/>
              <a:t>áp</a:t>
            </a:r>
            <a:r>
              <a:rPr lang="en-US" b="1" dirty="0" smtClean="0"/>
              <a:t> </a:t>
            </a:r>
            <a:r>
              <a:rPr lang="en-US" b="1" dirty="0" err="1" smtClean="0"/>
              <a:t>dụng</a:t>
            </a:r>
            <a:r>
              <a:rPr lang="en-US" b="1" dirty="0" smtClean="0"/>
              <a:t> Chart Style</a:t>
            </a:r>
          </a:p>
          <a:p>
            <a:pPr lvl="1" fontAlgn="base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, </a:t>
            </a:r>
            <a:r>
              <a:rPr lang="en-US" dirty="0" err="1" smtClean="0"/>
              <a:t>chọn</a:t>
            </a:r>
            <a:r>
              <a:rPr lang="en-US" dirty="0" smtClean="0"/>
              <a:t> tab</a:t>
            </a:r>
            <a:r>
              <a:rPr lang="en-US" dirty="0"/>
              <a:t> </a:t>
            </a:r>
            <a:r>
              <a:rPr lang="en-US" b="1" dirty="0" smtClean="0"/>
              <a:t>Design</a:t>
            </a:r>
            <a:endParaRPr lang="en-US" dirty="0"/>
          </a:p>
          <a:p>
            <a:pPr lvl="1" fontAlgn="base"/>
            <a:r>
              <a:rPr lang="en-US" dirty="0" smtClean="0"/>
              <a:t>Click </a:t>
            </a:r>
            <a:r>
              <a:rPr lang="en-US" dirty="0" err="1" smtClean="0"/>
              <a:t>nút</a:t>
            </a:r>
            <a:r>
              <a:rPr lang="en-US" dirty="0"/>
              <a:t> </a:t>
            </a:r>
            <a:r>
              <a:rPr lang="en-US" b="1" dirty="0"/>
              <a:t>More</a:t>
            </a:r>
            <a:r>
              <a:rPr lang="en-US" dirty="0"/>
              <a:t> 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b="1" dirty="0" smtClean="0"/>
              <a:t>Chart Styles</a:t>
            </a:r>
            <a:r>
              <a:rPr lang="en-US" dirty="0" smtClean="0"/>
              <a:t>. </a:t>
            </a:r>
          </a:p>
          <a:p>
            <a:pPr lvl="1" fontAlgn="base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292" name="Picture 4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84" y="4263468"/>
            <a:ext cx="5724880" cy="1301590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690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Bảng</a:t>
            </a:r>
            <a:r>
              <a:rPr lang="en-US" dirty="0"/>
              <a:t> - Table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b="1" dirty="0" err="1">
                <a:solidFill>
                  <a:srgbClr val="FF0000"/>
                </a:solidFill>
              </a:rPr>
              <a:t>Nhúng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một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bảng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tính</a:t>
            </a:r>
            <a:r>
              <a:rPr lang="en-GB" b="1" dirty="0">
                <a:solidFill>
                  <a:srgbClr val="FF0000"/>
                </a:solidFill>
              </a:rPr>
              <a:t> Excel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GB" dirty="0" err="1"/>
              <a:t>Hoặc</a:t>
            </a:r>
            <a:r>
              <a:rPr lang="en-GB" dirty="0"/>
              <a:t> </a:t>
            </a:r>
            <a:r>
              <a:rPr lang="en-GB" dirty="0" err="1"/>
              <a:t>chọn</a:t>
            </a:r>
            <a:r>
              <a:rPr lang="en-GB" dirty="0"/>
              <a:t> tab </a:t>
            </a:r>
            <a:r>
              <a:rPr lang="en-GB" b="1" dirty="0"/>
              <a:t>Insert</a:t>
            </a:r>
            <a:r>
              <a:rPr lang="en-GB" dirty="0"/>
              <a:t>, </a:t>
            </a:r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nhóm</a:t>
            </a:r>
            <a:r>
              <a:rPr lang="en-GB" dirty="0"/>
              <a:t> </a:t>
            </a:r>
            <a:r>
              <a:rPr lang="en-GB" dirty="0" err="1"/>
              <a:t>lệnh</a:t>
            </a:r>
            <a:r>
              <a:rPr lang="en-GB" dirty="0"/>
              <a:t> </a:t>
            </a:r>
            <a:r>
              <a:rPr lang="en-GB" b="1" dirty="0"/>
              <a:t>Text</a:t>
            </a:r>
            <a:r>
              <a:rPr lang="en-GB" dirty="0"/>
              <a:t>, click </a:t>
            </a:r>
            <a:r>
              <a:rPr lang="en-GB" dirty="0" err="1"/>
              <a:t>nút</a:t>
            </a:r>
            <a:r>
              <a:rPr lang="en-GB" dirty="0"/>
              <a:t> </a:t>
            </a:r>
            <a:r>
              <a:rPr lang="en-GB" b="1" dirty="0"/>
              <a:t>Object</a:t>
            </a:r>
            <a:r>
              <a:rPr lang="en-GB" dirty="0"/>
              <a:t>. </a:t>
            </a:r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hộp</a:t>
            </a:r>
            <a:r>
              <a:rPr lang="en-GB" dirty="0"/>
              <a:t> </a:t>
            </a:r>
            <a:r>
              <a:rPr lang="en-GB" dirty="0" err="1"/>
              <a:t>thoại</a:t>
            </a:r>
            <a:r>
              <a:rPr lang="en-GB" dirty="0"/>
              <a:t> </a:t>
            </a:r>
            <a:r>
              <a:rPr lang="en-GB" b="1" dirty="0"/>
              <a:t>Insert Object</a:t>
            </a:r>
            <a:r>
              <a:rPr lang="en-GB" dirty="0"/>
              <a:t>, click </a:t>
            </a:r>
            <a:r>
              <a:rPr lang="en-GB" b="1" dirty="0"/>
              <a:t>Create from file</a:t>
            </a:r>
            <a:r>
              <a:rPr lang="en-GB" dirty="0"/>
              <a:t>, </a:t>
            </a:r>
            <a:r>
              <a:rPr lang="en-GB" dirty="0" err="1"/>
              <a:t>và</a:t>
            </a:r>
            <a:r>
              <a:rPr lang="en-GB" dirty="0"/>
              <a:t> click </a:t>
            </a:r>
            <a:r>
              <a:rPr lang="en-GB" b="1" dirty="0"/>
              <a:t>Browse</a:t>
            </a:r>
            <a:r>
              <a:rPr lang="en-GB" dirty="0"/>
              <a:t>. </a:t>
            </a:r>
            <a:endParaRPr lang="en-US" dirty="0"/>
          </a:p>
          <a:p>
            <a:pPr lvl="1"/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hộp</a:t>
            </a:r>
            <a:r>
              <a:rPr lang="en-GB" dirty="0"/>
              <a:t> </a:t>
            </a:r>
            <a:r>
              <a:rPr lang="en-GB" dirty="0" err="1"/>
              <a:t>thoại</a:t>
            </a:r>
            <a:r>
              <a:rPr lang="en-GB" dirty="0"/>
              <a:t> </a:t>
            </a:r>
            <a:r>
              <a:rPr lang="en-GB" b="1" dirty="0"/>
              <a:t>Browse</a:t>
            </a:r>
            <a:r>
              <a:rPr lang="en-GB" dirty="0"/>
              <a:t>, </a:t>
            </a:r>
            <a:r>
              <a:rPr lang="en-GB" dirty="0" err="1"/>
              <a:t>chọn</a:t>
            </a:r>
            <a:r>
              <a:rPr lang="en-GB" dirty="0"/>
              <a:t> </a:t>
            </a:r>
            <a:r>
              <a:rPr lang="en-GB" dirty="0" err="1"/>
              <a:t>tập</a:t>
            </a:r>
            <a:r>
              <a:rPr lang="en-GB" dirty="0"/>
              <a:t> tin excel </a:t>
            </a:r>
            <a:r>
              <a:rPr lang="en-GB" dirty="0" err="1"/>
              <a:t>chứa</a:t>
            </a:r>
            <a:r>
              <a:rPr lang="en-GB" dirty="0"/>
              <a:t> </a:t>
            </a:r>
            <a:r>
              <a:rPr lang="en-GB" dirty="0" err="1"/>
              <a:t>dữ</a:t>
            </a:r>
            <a:r>
              <a:rPr lang="en-GB" dirty="0"/>
              <a:t> </a:t>
            </a:r>
            <a:r>
              <a:rPr lang="en-GB" dirty="0" err="1"/>
              <a:t>liệu</a:t>
            </a:r>
            <a:r>
              <a:rPr lang="en-GB" dirty="0"/>
              <a:t> </a:t>
            </a:r>
            <a:r>
              <a:rPr lang="en-GB" dirty="0" err="1"/>
              <a:t>cần</a:t>
            </a:r>
            <a:r>
              <a:rPr lang="en-GB" dirty="0"/>
              <a:t> </a:t>
            </a:r>
            <a:r>
              <a:rPr lang="en-GB" dirty="0" err="1"/>
              <a:t>đưa</a:t>
            </a:r>
            <a:r>
              <a:rPr lang="en-GB" dirty="0"/>
              <a:t> </a:t>
            </a:r>
            <a:r>
              <a:rPr lang="en-GB" dirty="0" err="1"/>
              <a:t>vào</a:t>
            </a:r>
            <a:r>
              <a:rPr lang="en-GB" dirty="0"/>
              <a:t> </a:t>
            </a:r>
            <a:r>
              <a:rPr lang="en-GB" dirty="0" err="1" smtClean="0"/>
              <a:t>Powerpoint</a:t>
            </a:r>
            <a:r>
              <a:rPr lang="en-GB" dirty="0" smtClean="0"/>
              <a:t>, click </a:t>
            </a:r>
            <a:r>
              <a:rPr lang="en-GB" dirty="0"/>
              <a:t>OK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946" y="4315660"/>
            <a:ext cx="3498342" cy="1877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04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err="1" smtClean="0">
                <a:solidFill>
                  <a:srgbClr val="FF0000"/>
                </a:solidFill>
              </a:rPr>
              <a:t>Chức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năng</a:t>
            </a:r>
            <a:r>
              <a:rPr lang="en-US" b="1" dirty="0" smtClean="0">
                <a:solidFill>
                  <a:srgbClr val="FF0000"/>
                </a:solidFill>
              </a:rPr>
              <a:t> Audio</a:t>
            </a:r>
            <a:r>
              <a:rPr lang="en-US" dirty="0" smtClean="0"/>
              <a:t>: t</a:t>
            </a:r>
            <a:r>
              <a:rPr lang="vi-VN" dirty="0" smtClean="0"/>
              <a:t>hêm </a:t>
            </a:r>
            <a:r>
              <a:rPr lang="vi-VN" dirty="0"/>
              <a:t>âm thanh vào bản trình </a:t>
            </a:r>
            <a:r>
              <a:rPr lang="en-US" dirty="0" err="1" smtClean="0"/>
              <a:t>chiếu</a:t>
            </a:r>
            <a:r>
              <a:rPr lang="en-US" dirty="0" smtClean="0"/>
              <a:t>,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vi-VN" dirty="0" smtClean="0"/>
              <a:t>có </a:t>
            </a:r>
            <a:r>
              <a:rPr lang="vi-VN" dirty="0"/>
              <a:t>thể chỉnh sửa âm thanh để tùy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vi-VN" dirty="0" smtClean="0"/>
              <a:t>bản </a:t>
            </a:r>
            <a:r>
              <a:rPr lang="vi-VN" dirty="0"/>
              <a:t>trình </a:t>
            </a:r>
            <a:r>
              <a:rPr lang="en-US" dirty="0" err="1" smtClean="0"/>
              <a:t>chiếu</a:t>
            </a:r>
            <a:r>
              <a:rPr lang="vi-VN" dirty="0" smtClean="0"/>
              <a:t>.</a:t>
            </a:r>
            <a:endParaRPr lang="en-US" dirty="0" smtClean="0"/>
          </a:p>
          <a:p>
            <a:pPr algn="just"/>
            <a:r>
              <a:rPr lang="en-US" b="1" dirty="0" err="1" smtClean="0">
                <a:solidFill>
                  <a:srgbClr val="FF0000"/>
                </a:solidFill>
              </a:rPr>
              <a:t>Chèn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tập</a:t>
            </a:r>
            <a:r>
              <a:rPr lang="en-US" b="1" dirty="0" smtClean="0">
                <a:solidFill>
                  <a:srgbClr val="FF0000"/>
                </a:solidFill>
              </a:rPr>
              <a:t> tin Audio </a:t>
            </a:r>
            <a:r>
              <a:rPr lang="en-US" b="1" dirty="0" err="1" smtClean="0">
                <a:solidFill>
                  <a:srgbClr val="FF0000"/>
                </a:solidFill>
              </a:rPr>
              <a:t>vào</a:t>
            </a:r>
            <a:r>
              <a:rPr lang="en-US" b="1" dirty="0" smtClean="0">
                <a:solidFill>
                  <a:srgbClr val="FF0000"/>
                </a:solidFill>
              </a:rPr>
              <a:t> Slide</a:t>
            </a:r>
          </a:p>
          <a:p>
            <a:pPr lvl="1" algn="just"/>
            <a:r>
              <a:rPr lang="en-US" dirty="0" err="1" smtClean="0"/>
              <a:t>Chọn</a:t>
            </a:r>
            <a:r>
              <a:rPr lang="en-US" dirty="0" smtClean="0"/>
              <a:t> tab</a:t>
            </a:r>
            <a:r>
              <a:rPr lang="en-US" dirty="0"/>
              <a:t> </a:t>
            </a:r>
            <a:r>
              <a:rPr lang="en-US" b="1" dirty="0" smtClean="0"/>
              <a:t>Insert</a:t>
            </a:r>
            <a:r>
              <a:rPr lang="en-US" dirty="0" smtClean="0"/>
              <a:t>, </a:t>
            </a:r>
            <a:r>
              <a:rPr lang="en-US" dirty="0"/>
              <a:t>click </a:t>
            </a:r>
            <a:r>
              <a:rPr lang="en-US" dirty="0" err="1" smtClean="0"/>
              <a:t>nút</a:t>
            </a:r>
            <a:r>
              <a:rPr lang="en-US" dirty="0"/>
              <a:t> </a:t>
            </a:r>
            <a:r>
              <a:rPr lang="en-US" b="1" dirty="0"/>
              <a:t>Audio</a:t>
            </a:r>
            <a:r>
              <a:rPr lang="en-US" dirty="0"/>
              <a:t> 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b="1" dirty="0" smtClean="0"/>
              <a:t>Audio </a:t>
            </a:r>
            <a:r>
              <a:rPr lang="en-US" b="1" dirty="0"/>
              <a:t>on </a:t>
            </a:r>
            <a:r>
              <a:rPr lang="en-US" b="1" dirty="0" smtClean="0"/>
              <a:t>My PC</a:t>
            </a:r>
          </a:p>
          <a:p>
            <a:pPr lvl="1" algn="just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click </a:t>
            </a:r>
            <a:r>
              <a:rPr lang="en-US" b="1" dirty="0" smtClean="0"/>
              <a:t>Insert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50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533822" y="4599882"/>
            <a:ext cx="5802771" cy="1715753"/>
            <a:chOff x="5533822" y="4599882"/>
            <a:chExt cx="5802771" cy="1715753"/>
          </a:xfrm>
        </p:grpSpPr>
        <p:pic>
          <p:nvPicPr>
            <p:cNvPr id="17410" name="Picture 2" descr="Screenshot of PowerPoint 20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3822" y="4599882"/>
              <a:ext cx="2496641" cy="17157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Screenshot of PowerPoint 20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1010" y="4836753"/>
              <a:ext cx="2925583" cy="1293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5188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R</a:t>
            </a:r>
            <a:r>
              <a:rPr lang="en-US" b="1" dirty="0" smtClean="0">
                <a:solidFill>
                  <a:srgbClr val="FF0000"/>
                </a:solidFill>
              </a:rPr>
              <a:t>ecord audio: </a:t>
            </a:r>
            <a:r>
              <a:rPr lang="vi-VN" dirty="0" smtClean="0"/>
              <a:t>ghi </a:t>
            </a:r>
            <a:r>
              <a:rPr lang="vi-VN" dirty="0"/>
              <a:t>âm trực tiếp vào bản trình </a:t>
            </a:r>
            <a:r>
              <a:rPr lang="en-US" dirty="0" err="1" smtClean="0"/>
              <a:t>chiếu</a:t>
            </a:r>
            <a:r>
              <a:rPr lang="vi-VN" dirty="0" smtClean="0"/>
              <a:t>. </a:t>
            </a:r>
            <a:r>
              <a:rPr lang="vi-VN" dirty="0"/>
              <a:t>Ví dụ: </a:t>
            </a:r>
            <a:r>
              <a:rPr lang="vi-VN" dirty="0" smtClean="0"/>
              <a:t>tường </a:t>
            </a:r>
            <a:r>
              <a:rPr lang="vi-VN" dirty="0"/>
              <a:t>thuật. </a:t>
            </a:r>
            <a:endParaRPr lang="en-US" dirty="0" smtClean="0"/>
          </a:p>
          <a:p>
            <a:r>
              <a:rPr lang="en-US" b="1" dirty="0" err="1" smtClean="0">
                <a:solidFill>
                  <a:srgbClr val="FF0000"/>
                </a:solidFill>
              </a:rPr>
              <a:t>Cách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ghi</a:t>
            </a:r>
            <a:r>
              <a:rPr lang="en-US" b="1" dirty="0" smtClean="0">
                <a:solidFill>
                  <a:srgbClr val="FF0000"/>
                </a:solidFill>
              </a:rPr>
              <a:t> audio</a:t>
            </a:r>
          </a:p>
          <a:p>
            <a:pPr lvl="1"/>
            <a:r>
              <a:rPr lang="en-US" dirty="0" err="1" smtClean="0"/>
              <a:t>Chọn</a:t>
            </a:r>
            <a:r>
              <a:rPr lang="en-US" dirty="0" smtClean="0"/>
              <a:t> tab</a:t>
            </a:r>
            <a:r>
              <a:rPr lang="en-US" dirty="0"/>
              <a:t> </a:t>
            </a:r>
            <a:r>
              <a:rPr lang="en-US" b="1" dirty="0"/>
              <a:t>Insert</a:t>
            </a:r>
            <a:r>
              <a:rPr lang="en-US" dirty="0"/>
              <a:t>, click </a:t>
            </a:r>
            <a:r>
              <a:rPr lang="en-US" dirty="0" err="1"/>
              <a:t>nút</a:t>
            </a:r>
            <a:r>
              <a:rPr lang="en-US" dirty="0"/>
              <a:t> </a:t>
            </a:r>
            <a:r>
              <a:rPr lang="en-US" b="1" dirty="0"/>
              <a:t>Audio</a:t>
            </a:r>
            <a:r>
              <a:rPr lang="en-US" dirty="0"/>
              <a:t> 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b="1" dirty="0"/>
              <a:t>Record Audio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file audio </a:t>
            </a:r>
            <a:r>
              <a:rPr lang="en-US" dirty="0"/>
              <a:t>lick </a:t>
            </a:r>
            <a:r>
              <a:rPr lang="en-US" dirty="0" err="1" smtClean="0"/>
              <a:t>nút</a:t>
            </a:r>
            <a:r>
              <a:rPr lang="en-US" dirty="0"/>
              <a:t> </a:t>
            </a:r>
            <a:r>
              <a:rPr lang="en-US" b="1" dirty="0"/>
              <a:t>Record</a:t>
            </a:r>
            <a:r>
              <a:rPr lang="en-US" dirty="0"/>
              <a:t> 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bắt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giảng</a:t>
            </a:r>
            <a:r>
              <a:rPr lang="en-US" dirty="0" smtClean="0"/>
              <a:t> Style - Themes - GV: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Xuân</a:t>
            </a:r>
            <a:r>
              <a:rPr lang="en-US" dirty="0" smtClean="0"/>
              <a:t> </a:t>
            </a:r>
            <a:r>
              <a:rPr lang="en-US" dirty="0" err="1" smtClean="0"/>
              <a:t>Hiền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51</a:t>
            </a:fld>
            <a:endParaRPr lang="en-US"/>
          </a:p>
        </p:txBody>
      </p:sp>
      <p:pic>
        <p:nvPicPr>
          <p:cNvPr id="18434" name="Picture 2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720" y="4216578"/>
            <a:ext cx="2273560" cy="1694645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685" y="4197930"/>
            <a:ext cx="2981325" cy="1657350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925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tin Audio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Cắt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tập</a:t>
            </a:r>
            <a:r>
              <a:rPr lang="en-US" b="1" dirty="0" smtClean="0">
                <a:solidFill>
                  <a:srgbClr val="FF0000"/>
                </a:solidFill>
              </a:rPr>
              <a:t> tin Audio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Audio </a:t>
            </a:r>
            <a:r>
              <a:rPr lang="en-US" dirty="0" err="1" smtClean="0"/>
              <a:t>trong</a:t>
            </a:r>
            <a:r>
              <a:rPr lang="en-US" dirty="0" smtClean="0"/>
              <a:t> Slide</a:t>
            </a:r>
          </a:p>
          <a:p>
            <a:pPr lvl="1"/>
            <a:r>
              <a:rPr lang="en-US" dirty="0" err="1" smtClean="0"/>
              <a:t>Chọn</a:t>
            </a:r>
            <a:r>
              <a:rPr lang="en-US" dirty="0"/>
              <a:t> tab </a:t>
            </a:r>
            <a:r>
              <a:rPr lang="en-US" b="1" dirty="0"/>
              <a:t>Playback</a:t>
            </a:r>
            <a:r>
              <a:rPr lang="en-US" dirty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endParaRPr lang="en-US" dirty="0" smtClean="0"/>
          </a:p>
          <a:p>
            <a:pPr lvl="1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/>
              <a:t> </a:t>
            </a:r>
            <a:r>
              <a:rPr lang="en-US" b="1" dirty="0"/>
              <a:t>Trim Audio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52</a:t>
            </a:fld>
            <a:endParaRPr lang="en-US"/>
          </a:p>
        </p:txBody>
      </p:sp>
      <p:pic>
        <p:nvPicPr>
          <p:cNvPr id="19458" name="Picture 2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007" y="3958054"/>
            <a:ext cx="2518799" cy="1423669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Screenshot of PowerPoint 20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209" y="3948005"/>
            <a:ext cx="5183437" cy="1433718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39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tin Audio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Cắt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tập</a:t>
            </a:r>
            <a:r>
              <a:rPr lang="en-US" b="1" dirty="0" smtClean="0">
                <a:solidFill>
                  <a:srgbClr val="FF0000"/>
                </a:solidFill>
              </a:rPr>
              <a:t> tin Audio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hộp</a:t>
            </a:r>
            <a:r>
              <a:rPr lang="en-US" dirty="0" smtClean="0"/>
              <a:t> </a:t>
            </a:r>
            <a:r>
              <a:rPr lang="en-US" dirty="0" err="1" smtClean="0"/>
              <a:t>thoại</a:t>
            </a:r>
            <a:r>
              <a:rPr lang="en-US" dirty="0" smtClean="0"/>
              <a:t> </a:t>
            </a:r>
            <a:r>
              <a:rPr lang="en-US" b="1" dirty="0" smtClean="0"/>
              <a:t>Trim Audio</a:t>
            </a:r>
          </a:p>
          <a:p>
            <a:pPr lvl="1"/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b="1" dirty="0" smtClean="0"/>
              <a:t>green</a:t>
            </a:r>
            <a:r>
              <a:rPr lang="en-US" dirty="0"/>
              <a:t> </a:t>
            </a:r>
            <a:r>
              <a:rPr lang="en-US" b="1" dirty="0"/>
              <a:t>handle</a:t>
            </a:r>
            <a:r>
              <a:rPr lang="en-US" dirty="0"/>
              <a:t> 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bắt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/>
              <a:t> </a:t>
            </a:r>
            <a:r>
              <a:rPr lang="en-US" b="1" dirty="0"/>
              <a:t>start time</a:t>
            </a:r>
            <a:r>
              <a:rPr lang="en-US" dirty="0"/>
              <a:t> </a:t>
            </a:r>
            <a:r>
              <a:rPr lang="en-US" dirty="0" err="1" smtClean="0"/>
              <a:t>và</a:t>
            </a:r>
            <a:r>
              <a:rPr lang="en-US" dirty="0"/>
              <a:t> </a:t>
            </a:r>
            <a:r>
              <a:rPr lang="en-US" b="1" dirty="0"/>
              <a:t>red</a:t>
            </a:r>
            <a:r>
              <a:rPr lang="en-US" dirty="0"/>
              <a:t> </a:t>
            </a:r>
            <a:r>
              <a:rPr lang="en-US" b="1" dirty="0"/>
              <a:t>handle</a:t>
            </a:r>
            <a:r>
              <a:rPr lang="en-US" dirty="0"/>
              <a:t> 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53</a:t>
            </a:fld>
            <a:endParaRPr lang="en-US"/>
          </a:p>
        </p:txBody>
      </p:sp>
      <p:pic>
        <p:nvPicPr>
          <p:cNvPr id="9" name="Picture 2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349" y="3661747"/>
            <a:ext cx="4400550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54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err="1" smtClean="0">
                <a:solidFill>
                  <a:srgbClr val="FF0000"/>
                </a:solidFill>
              </a:rPr>
              <a:t>Chức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năng</a:t>
            </a:r>
            <a:r>
              <a:rPr lang="en-US" b="1" dirty="0" smtClean="0">
                <a:solidFill>
                  <a:srgbClr val="FF0000"/>
                </a:solidFill>
              </a:rPr>
              <a:t> video</a:t>
            </a:r>
            <a:r>
              <a:rPr lang="en-US" dirty="0" smtClean="0"/>
              <a:t>: </a:t>
            </a:r>
            <a:r>
              <a:rPr lang="vi-VN" dirty="0" smtClean="0"/>
              <a:t>chèn </a:t>
            </a:r>
            <a:r>
              <a:rPr lang="vi-VN" dirty="0"/>
              <a:t>video vào </a:t>
            </a:r>
            <a:r>
              <a:rPr lang="en-US" dirty="0" smtClean="0"/>
              <a:t>slide</a:t>
            </a:r>
            <a:r>
              <a:rPr lang="vi-VN" dirty="0" smtClean="0"/>
              <a:t>và </a:t>
            </a:r>
            <a:r>
              <a:rPr lang="vi-VN" dirty="0"/>
              <a:t>phát video đó trong bản trình </a:t>
            </a:r>
            <a:r>
              <a:rPr lang="en-US" dirty="0" err="1" smtClean="0"/>
              <a:t>chiếu</a:t>
            </a:r>
            <a:r>
              <a:rPr lang="en-US" dirty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vi-VN" dirty="0" smtClean="0"/>
              <a:t>chỉnh </a:t>
            </a:r>
            <a:r>
              <a:rPr lang="vi-VN" dirty="0"/>
              <a:t>sửa </a:t>
            </a:r>
            <a:r>
              <a:rPr lang="vi-VN" dirty="0" smtClean="0"/>
              <a:t>giao </a:t>
            </a:r>
            <a:r>
              <a:rPr lang="vi-VN" dirty="0"/>
              <a:t>diện của </a:t>
            </a:r>
            <a:r>
              <a:rPr lang="en-US" dirty="0" smtClean="0"/>
              <a:t>video, </a:t>
            </a:r>
            <a:r>
              <a:rPr lang="vi-VN" dirty="0" smtClean="0"/>
              <a:t>cắt </a:t>
            </a:r>
            <a:r>
              <a:rPr lang="vi-VN" dirty="0"/>
              <a:t>bớt thời lượng </a:t>
            </a:r>
            <a:r>
              <a:rPr lang="en-US" dirty="0" err="1" smtClean="0"/>
              <a:t>hoặc</a:t>
            </a:r>
            <a:r>
              <a:rPr lang="vi-VN" dirty="0" smtClean="0"/>
              <a:t> </a:t>
            </a:r>
            <a:r>
              <a:rPr lang="vi-VN" dirty="0"/>
              <a:t>thêm độ mờ </a:t>
            </a:r>
            <a:r>
              <a:rPr lang="en-US" dirty="0" smtClean="0"/>
              <a:t>…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54</a:t>
            </a:fld>
            <a:endParaRPr lang="en-US"/>
          </a:p>
        </p:txBody>
      </p:sp>
      <p:pic>
        <p:nvPicPr>
          <p:cNvPr id="21506" name="Picture 2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291" y="3082298"/>
            <a:ext cx="33623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377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Chèn</a:t>
            </a:r>
            <a:r>
              <a:rPr lang="en-US" b="1" dirty="0" smtClean="0">
                <a:solidFill>
                  <a:srgbClr val="FF0000"/>
                </a:solidFill>
              </a:rPr>
              <a:t> video </a:t>
            </a:r>
            <a:r>
              <a:rPr lang="en-US" b="1" dirty="0" err="1" smtClean="0">
                <a:solidFill>
                  <a:srgbClr val="FF0000"/>
                </a:solidFill>
              </a:rPr>
              <a:t>vào</a:t>
            </a:r>
            <a:r>
              <a:rPr lang="en-US" b="1" dirty="0" smtClean="0">
                <a:solidFill>
                  <a:srgbClr val="FF0000"/>
                </a:solidFill>
              </a:rPr>
              <a:t> Slide</a:t>
            </a:r>
          </a:p>
          <a:p>
            <a:pPr lvl="1"/>
            <a:r>
              <a:rPr lang="en-US" dirty="0" err="1" smtClean="0"/>
              <a:t>Chọn</a:t>
            </a:r>
            <a:r>
              <a:rPr lang="en-US" dirty="0" smtClean="0"/>
              <a:t> tab</a:t>
            </a:r>
            <a:r>
              <a:rPr lang="en-US" dirty="0"/>
              <a:t> </a:t>
            </a:r>
            <a:r>
              <a:rPr lang="en-US" b="1" dirty="0" smtClean="0"/>
              <a:t>Insert</a:t>
            </a:r>
            <a:r>
              <a:rPr lang="en-US" dirty="0" smtClean="0"/>
              <a:t>, </a:t>
            </a:r>
            <a:r>
              <a:rPr lang="en-US" dirty="0"/>
              <a:t>click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dirty="0"/>
              <a:t> </a:t>
            </a:r>
            <a:r>
              <a:rPr lang="en-US" b="1" dirty="0" smtClean="0"/>
              <a:t>Video</a:t>
            </a:r>
            <a:r>
              <a:rPr lang="en-US" dirty="0" smtClean="0"/>
              <a:t>, </a:t>
            </a:r>
            <a:r>
              <a:rPr lang="en-US" dirty="0" err="1" smtClean="0"/>
              <a:t>chọn</a:t>
            </a:r>
            <a:r>
              <a:rPr lang="en-US" dirty="0"/>
              <a:t> </a:t>
            </a:r>
            <a:r>
              <a:rPr lang="en-US" b="1" dirty="0"/>
              <a:t>Video on </a:t>
            </a:r>
            <a:r>
              <a:rPr lang="en-US" b="1" dirty="0" smtClean="0"/>
              <a:t>My </a:t>
            </a:r>
            <a:r>
              <a:rPr lang="en-US" b="1" dirty="0"/>
              <a:t>PC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tin Video, </a:t>
            </a:r>
            <a:r>
              <a:rPr lang="en-US" dirty="0"/>
              <a:t>click </a:t>
            </a:r>
            <a:r>
              <a:rPr lang="en-US" b="1" dirty="0"/>
              <a:t>Insert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55</a:t>
            </a:fld>
            <a:endParaRPr lang="en-US"/>
          </a:p>
        </p:txBody>
      </p:sp>
      <p:pic>
        <p:nvPicPr>
          <p:cNvPr id="23554" name="Picture 2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691" y="3459219"/>
            <a:ext cx="3541354" cy="1844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168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1" y="1625601"/>
            <a:ext cx="9101343" cy="4285622"/>
          </a:xfrm>
        </p:spPr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Xem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trước</a:t>
            </a:r>
            <a:r>
              <a:rPr lang="en-US" b="1" dirty="0" smtClean="0">
                <a:solidFill>
                  <a:srgbClr val="FF0000"/>
                </a:solidFill>
              </a:rPr>
              <a:t> Video</a:t>
            </a:r>
          </a:p>
          <a:p>
            <a:pPr lvl="1" algn="just"/>
            <a:r>
              <a:rPr lang="en-US" dirty="0" smtClean="0"/>
              <a:t>Click </a:t>
            </a:r>
            <a:r>
              <a:rPr lang="vi-VN" dirty="0"/>
              <a:t>nút </a:t>
            </a:r>
            <a:r>
              <a:rPr lang="vi-VN" b="1" dirty="0"/>
              <a:t>Play/Pause</a:t>
            </a:r>
            <a:r>
              <a:rPr lang="vi-VN" dirty="0"/>
              <a:t> </a:t>
            </a:r>
            <a:r>
              <a:rPr lang="vi-VN" dirty="0" smtClean="0"/>
              <a:t>bên </a:t>
            </a:r>
            <a:r>
              <a:rPr lang="vi-VN" dirty="0"/>
              <a:t>dưới video. </a:t>
            </a:r>
            <a:endParaRPr lang="en-US" dirty="0" smtClean="0"/>
          </a:p>
          <a:p>
            <a:pPr lvl="1" algn="just"/>
            <a:r>
              <a:rPr lang="vi-VN" dirty="0" smtClean="0"/>
              <a:t>Video </a:t>
            </a:r>
            <a:r>
              <a:rPr lang="vi-VN" dirty="0"/>
              <a:t>sẽ bắt đầu phát và dòng thời gian bên cạnh nút </a:t>
            </a:r>
            <a:r>
              <a:rPr lang="vi-VN" b="1" dirty="0"/>
              <a:t>Play/Pause</a:t>
            </a:r>
            <a:r>
              <a:rPr lang="vi-VN" dirty="0"/>
              <a:t> sẽ xuất hiện.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56</a:t>
            </a:fld>
            <a:endParaRPr lang="en-US"/>
          </a:p>
        </p:txBody>
      </p:sp>
      <p:pic>
        <p:nvPicPr>
          <p:cNvPr id="24578" name="Picture 2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129" y="3456141"/>
            <a:ext cx="3600348" cy="2743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87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 err="1" smtClean="0">
                <a:solidFill>
                  <a:srgbClr val="FF0000"/>
                </a:solidFill>
              </a:rPr>
              <a:t>Cắt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xén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một</a:t>
            </a:r>
            <a:r>
              <a:rPr lang="en-US" b="1" dirty="0" smtClean="0">
                <a:solidFill>
                  <a:srgbClr val="FF0000"/>
                </a:solidFill>
              </a:rPr>
              <a:t> Video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Video </a:t>
            </a:r>
            <a:r>
              <a:rPr lang="en-US" dirty="0" err="1" smtClean="0"/>
              <a:t>trên</a:t>
            </a:r>
            <a:r>
              <a:rPr lang="en-US" dirty="0" smtClean="0"/>
              <a:t> Slide</a:t>
            </a:r>
          </a:p>
          <a:p>
            <a:pPr lvl="1"/>
            <a:r>
              <a:rPr lang="en-US" dirty="0" err="1" smtClean="0"/>
              <a:t>Chọn</a:t>
            </a:r>
            <a:r>
              <a:rPr lang="en-US" dirty="0" smtClean="0"/>
              <a:t> tab </a:t>
            </a:r>
            <a:r>
              <a:rPr lang="en-US" b="1" dirty="0" smtClean="0"/>
              <a:t>Playback</a:t>
            </a:r>
            <a:r>
              <a:rPr lang="en-US" dirty="0" smtClean="0"/>
              <a:t>, click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b="1" dirty="0"/>
              <a:t>Trim Video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57</a:t>
            </a:fld>
            <a:endParaRPr lang="en-US"/>
          </a:p>
        </p:txBody>
      </p:sp>
      <p:pic>
        <p:nvPicPr>
          <p:cNvPr id="25602" name="Picture 2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697" y="3510782"/>
            <a:ext cx="2629002" cy="1413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Screenshot of PowerPoint 20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068" y="3510782"/>
            <a:ext cx="6262648" cy="1472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2571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3" y="1625601"/>
            <a:ext cx="5807536" cy="4285622"/>
          </a:xfrm>
        </p:spPr>
        <p:txBody>
          <a:bodyPr/>
          <a:lstStyle/>
          <a:p>
            <a:pPr algn="just"/>
            <a:r>
              <a:rPr lang="en-US" b="1" dirty="0" err="1">
                <a:solidFill>
                  <a:srgbClr val="FF0000"/>
                </a:solidFill>
              </a:rPr>
              <a:t>Cắt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xén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một</a:t>
            </a:r>
            <a:r>
              <a:rPr lang="en-US" b="1" dirty="0">
                <a:solidFill>
                  <a:srgbClr val="FF0000"/>
                </a:solidFill>
              </a:rPr>
              <a:t> Video</a:t>
            </a:r>
            <a:endParaRPr lang="en-US" dirty="0" smtClean="0"/>
          </a:p>
          <a:p>
            <a:pPr lvl="1" algn="just"/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hộp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</a:t>
            </a:r>
            <a:r>
              <a:rPr lang="en-US" b="1" dirty="0"/>
              <a:t>Trim </a:t>
            </a:r>
            <a:r>
              <a:rPr lang="en-US" b="1" dirty="0" smtClean="0"/>
              <a:t>Video</a:t>
            </a:r>
            <a:endParaRPr lang="en-US" b="1" dirty="0"/>
          </a:p>
          <a:p>
            <a:pPr lvl="1" algn="just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b="1" dirty="0"/>
              <a:t>green</a:t>
            </a:r>
            <a:r>
              <a:rPr lang="en-US" dirty="0"/>
              <a:t> </a:t>
            </a:r>
            <a:r>
              <a:rPr lang="en-US" b="1" dirty="0"/>
              <a:t>handle</a:t>
            </a:r>
            <a:r>
              <a:rPr lang="en-US" dirty="0"/>
              <a:t> 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 </a:t>
            </a:r>
            <a:r>
              <a:rPr lang="en-US" b="1" dirty="0" smtClean="0"/>
              <a:t>start time </a:t>
            </a:r>
            <a:r>
              <a:rPr lang="en-US" b="1" dirty="0" err="1" smtClean="0"/>
              <a:t>và</a:t>
            </a:r>
            <a:r>
              <a:rPr lang="en-US" b="1" dirty="0" smtClean="0"/>
              <a:t> red handle</a:t>
            </a:r>
            <a:r>
              <a:rPr lang="en-US" dirty="0"/>
              <a:t> 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 smtClean="0"/>
              <a:t>thúc</a:t>
            </a:r>
            <a:endParaRPr lang="en-US" dirty="0" smtClean="0"/>
          </a:p>
          <a:p>
            <a:pPr lvl="1" algn="just"/>
            <a:r>
              <a:rPr lang="en-US" dirty="0" smtClean="0"/>
              <a:t>Click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b="1" dirty="0" smtClean="0"/>
              <a:t>Play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58</a:t>
            </a:fld>
            <a:endParaRPr lang="en-US"/>
          </a:p>
        </p:txBody>
      </p:sp>
      <p:pic>
        <p:nvPicPr>
          <p:cNvPr id="26626" name="Picture 2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850" y="2153622"/>
            <a:ext cx="3384038" cy="3757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Screenshot of PowerPoint 20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206" y="4585396"/>
            <a:ext cx="4573741" cy="1384712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782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Bảng</a:t>
            </a:r>
            <a:r>
              <a:rPr lang="en-US" dirty="0" smtClean="0"/>
              <a:t> - Table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b="1" dirty="0" err="1" smtClean="0">
                <a:solidFill>
                  <a:srgbClr val="FF0000"/>
                </a:solidFill>
              </a:rPr>
              <a:t>Hiệu</a:t>
            </a:r>
            <a:r>
              <a:rPr lang="en-GB" b="1" dirty="0" smtClean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chỉnh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dữ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liệu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trong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bảng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 smtClean="0">
                <a:solidFill>
                  <a:srgbClr val="FF0000"/>
                </a:solidFill>
              </a:rPr>
              <a:t>nhúng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Double </a:t>
            </a:r>
            <a:r>
              <a:rPr lang="en-GB" dirty="0"/>
              <a:t>click </a:t>
            </a:r>
            <a:r>
              <a:rPr lang="en-GB" dirty="0" err="1"/>
              <a:t>vào</a:t>
            </a:r>
            <a:r>
              <a:rPr lang="en-GB" dirty="0"/>
              <a:t> </a:t>
            </a:r>
            <a:r>
              <a:rPr lang="en-GB" dirty="0" err="1"/>
              <a:t>bảng</a:t>
            </a:r>
            <a:r>
              <a:rPr lang="en-GB" dirty="0"/>
              <a:t> </a:t>
            </a:r>
            <a:r>
              <a:rPr lang="en-GB" dirty="0" err="1"/>
              <a:t>dữ</a:t>
            </a:r>
            <a:r>
              <a:rPr lang="en-GB" dirty="0"/>
              <a:t> </a:t>
            </a:r>
            <a:r>
              <a:rPr lang="en-GB" dirty="0" err="1"/>
              <a:t>liệu</a:t>
            </a:r>
            <a:r>
              <a:rPr lang="en-GB" dirty="0"/>
              <a:t>, </a:t>
            </a:r>
            <a:r>
              <a:rPr lang="en-GB" dirty="0" err="1"/>
              <a:t>màn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chuyển</a:t>
            </a:r>
            <a:r>
              <a:rPr lang="en-GB" dirty="0"/>
              <a:t> sang excel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thực</a:t>
            </a:r>
            <a:r>
              <a:rPr lang="en-GB" dirty="0"/>
              <a:t> </a:t>
            </a:r>
            <a:r>
              <a:rPr lang="en-GB" dirty="0" err="1"/>
              <a:t>hiện</a:t>
            </a:r>
            <a:r>
              <a:rPr lang="en-GB" dirty="0"/>
              <a:t> </a:t>
            </a:r>
            <a:r>
              <a:rPr lang="en-GB" dirty="0" err="1"/>
              <a:t>hiệu</a:t>
            </a:r>
            <a:r>
              <a:rPr lang="en-GB" dirty="0"/>
              <a:t> </a:t>
            </a:r>
            <a:r>
              <a:rPr lang="en-GB" dirty="0" err="1" smtClean="0"/>
              <a:t>chỉnh</a:t>
            </a:r>
            <a:r>
              <a:rPr lang="en-GB" dirty="0" smtClean="0"/>
              <a:t> </a:t>
            </a:r>
          </a:p>
          <a:p>
            <a:pPr lvl="1"/>
            <a:r>
              <a:rPr lang="en-GB" b="1" dirty="0" err="1" smtClean="0"/>
              <a:t>Cập</a:t>
            </a:r>
            <a:r>
              <a:rPr lang="en-GB" b="1" dirty="0" smtClean="0"/>
              <a:t> </a:t>
            </a:r>
            <a:r>
              <a:rPr lang="en-GB" b="1" dirty="0" err="1" smtClean="0"/>
              <a:t>nhật</a:t>
            </a:r>
            <a:r>
              <a:rPr lang="en-GB" b="1" dirty="0" smtClean="0"/>
              <a:t> </a:t>
            </a:r>
            <a:r>
              <a:rPr lang="en-GB" b="1" dirty="0" err="1" smtClean="0"/>
              <a:t>dữ</a:t>
            </a:r>
            <a:r>
              <a:rPr lang="en-GB" b="1" dirty="0" smtClean="0"/>
              <a:t> </a:t>
            </a:r>
            <a:r>
              <a:rPr lang="en-GB" b="1" dirty="0" err="1" smtClean="0"/>
              <a:t>liệu</a:t>
            </a:r>
            <a:r>
              <a:rPr lang="en-GB" b="1" dirty="0" smtClean="0"/>
              <a:t> </a:t>
            </a:r>
          </a:p>
          <a:p>
            <a:pPr lvl="2"/>
            <a:r>
              <a:rPr lang="en-GB" dirty="0" smtClean="0"/>
              <a:t>Click </a:t>
            </a:r>
            <a:r>
              <a:rPr lang="en-GB" dirty="0" err="1" smtClean="0"/>
              <a:t>phải</a:t>
            </a:r>
            <a:r>
              <a:rPr lang="en-GB" dirty="0" smtClean="0"/>
              <a:t> </a:t>
            </a:r>
            <a:r>
              <a:rPr lang="en-GB" dirty="0" err="1" smtClean="0"/>
              <a:t>trên</a:t>
            </a:r>
            <a:r>
              <a:rPr lang="en-GB" dirty="0" smtClean="0"/>
              <a:t> </a:t>
            </a:r>
            <a:r>
              <a:rPr lang="en-GB" dirty="0" err="1" smtClean="0"/>
              <a:t>bảng</a:t>
            </a:r>
            <a:r>
              <a:rPr lang="en-GB" dirty="0" smtClean="0"/>
              <a:t> </a:t>
            </a:r>
            <a:r>
              <a:rPr lang="en-GB" dirty="0" err="1" smtClean="0"/>
              <a:t>dữ</a:t>
            </a:r>
            <a:r>
              <a:rPr lang="en-GB" dirty="0" smtClean="0"/>
              <a:t> </a:t>
            </a:r>
            <a:r>
              <a:rPr lang="en-GB" dirty="0" err="1" smtClean="0"/>
              <a:t>liệu</a:t>
            </a:r>
            <a:r>
              <a:rPr lang="en-GB" dirty="0" smtClean="0"/>
              <a:t> </a:t>
            </a:r>
            <a:r>
              <a:rPr lang="en-GB" dirty="0" err="1" smtClean="0"/>
              <a:t>trong</a:t>
            </a:r>
            <a:r>
              <a:rPr lang="en-GB" dirty="0" smtClean="0"/>
              <a:t> PowerPoint</a:t>
            </a:r>
          </a:p>
          <a:p>
            <a:pPr lvl="2"/>
            <a:r>
              <a:rPr lang="en-GB" dirty="0" err="1" smtClean="0"/>
              <a:t>Chọn</a:t>
            </a:r>
            <a:r>
              <a:rPr lang="en-GB" dirty="0" smtClean="0"/>
              <a:t> </a:t>
            </a:r>
            <a:r>
              <a:rPr lang="en-GB" b="1" dirty="0" smtClean="0"/>
              <a:t>Update Link</a:t>
            </a:r>
          </a:p>
          <a:p>
            <a:pPr marL="1371600" lvl="3" indent="0">
              <a:buNone/>
            </a:pPr>
            <a:r>
              <a:rPr lang="en-GB" dirty="0" smtClean="0"/>
              <a:t>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1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Bảng</a:t>
            </a:r>
            <a:r>
              <a:rPr lang="en-US" dirty="0"/>
              <a:t> - Table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Định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dạng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bảng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 algn="just"/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trỏ</a:t>
            </a:r>
            <a:r>
              <a:rPr lang="en-US" dirty="0" smtClean="0"/>
              <a:t> </a:t>
            </a:r>
            <a:r>
              <a:rPr lang="en-US" dirty="0" err="1" smtClean="0"/>
              <a:t>chèn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,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tab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cảnh</a:t>
            </a:r>
            <a:r>
              <a:rPr lang="en-US" dirty="0" smtClean="0"/>
              <a:t> </a:t>
            </a:r>
            <a:r>
              <a:rPr lang="en-US" b="1" dirty="0" smtClean="0"/>
              <a:t>Table Tools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 2 tab </a:t>
            </a:r>
            <a:r>
              <a:rPr lang="en-US" b="1" dirty="0" smtClean="0"/>
              <a:t>Design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b="1" dirty="0" smtClean="0"/>
              <a:t>Layout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0" y="3185958"/>
            <a:ext cx="8148764" cy="1164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39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Bảng</a:t>
            </a:r>
            <a:r>
              <a:rPr lang="en-US" dirty="0"/>
              <a:t> - Table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Định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dạng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bảng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 algn="just"/>
            <a:r>
              <a:rPr lang="en-US" b="1" dirty="0" err="1" smtClean="0"/>
              <a:t>Áp</a:t>
            </a:r>
            <a:r>
              <a:rPr lang="en-US" b="1" dirty="0" smtClean="0"/>
              <a:t> </a:t>
            </a:r>
            <a:r>
              <a:rPr lang="en-US" b="1" dirty="0" err="1" smtClean="0"/>
              <a:t>dụng</a:t>
            </a:r>
            <a:r>
              <a:rPr lang="en-US" b="1" dirty="0" smtClean="0"/>
              <a:t> Table Style</a:t>
            </a:r>
          </a:p>
          <a:p>
            <a:pPr lvl="2" algn="just"/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, </a:t>
            </a:r>
            <a:r>
              <a:rPr lang="en-US" dirty="0" err="1" smtClean="0"/>
              <a:t>chọn</a:t>
            </a:r>
            <a:r>
              <a:rPr lang="en-US" dirty="0" smtClean="0"/>
              <a:t> tab </a:t>
            </a:r>
            <a:r>
              <a:rPr lang="en-US" b="1" dirty="0" smtClean="0"/>
              <a:t>Design </a:t>
            </a:r>
          </a:p>
          <a:p>
            <a:pPr lvl="2" algn="just"/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b="1" dirty="0" smtClean="0"/>
              <a:t>Table Style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476" y="3768412"/>
            <a:ext cx="6690904" cy="1303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50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Bảng</a:t>
            </a:r>
            <a:r>
              <a:rPr lang="en-US" dirty="0"/>
              <a:t> - Table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Định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dạng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bảng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 algn="just"/>
            <a:r>
              <a:rPr lang="en-US" b="1" dirty="0" err="1" smtClean="0"/>
              <a:t>Hiệu</a:t>
            </a:r>
            <a:r>
              <a:rPr lang="en-US" b="1" dirty="0" smtClean="0"/>
              <a:t> </a:t>
            </a:r>
            <a:r>
              <a:rPr lang="en-US" b="1" dirty="0" err="1" smtClean="0"/>
              <a:t>chỉnh</a:t>
            </a:r>
            <a:r>
              <a:rPr lang="en-US" b="1" dirty="0" smtClean="0"/>
              <a:t> </a:t>
            </a:r>
            <a:r>
              <a:rPr lang="en-US" b="1" dirty="0" err="1" smtClean="0"/>
              <a:t>thuộc</a:t>
            </a:r>
            <a:r>
              <a:rPr lang="en-US" b="1" dirty="0" smtClean="0"/>
              <a:t> </a:t>
            </a:r>
            <a:r>
              <a:rPr lang="en-US" b="1" dirty="0" err="1" smtClean="0"/>
              <a:t>tính</a:t>
            </a:r>
            <a:r>
              <a:rPr lang="en-US" b="1" dirty="0" smtClean="0"/>
              <a:t> </a:t>
            </a:r>
            <a:r>
              <a:rPr lang="en-US" b="1" dirty="0" err="1" smtClean="0"/>
              <a:t>của</a:t>
            </a:r>
            <a:r>
              <a:rPr lang="en-US" b="1" dirty="0" smtClean="0"/>
              <a:t> </a:t>
            </a:r>
            <a:r>
              <a:rPr lang="en-US" b="1" dirty="0"/>
              <a:t>Table </a:t>
            </a:r>
            <a:r>
              <a:rPr lang="en-US" b="1" dirty="0" smtClean="0"/>
              <a:t>Style</a:t>
            </a:r>
          </a:p>
          <a:p>
            <a:pPr lvl="2" algn="just"/>
            <a:r>
              <a:rPr lang="en-US" dirty="0" err="1" smtClean="0"/>
              <a:t>Chọn</a:t>
            </a:r>
            <a:r>
              <a:rPr lang="en-US" dirty="0" smtClean="0"/>
              <a:t> tab</a:t>
            </a:r>
            <a:r>
              <a:rPr lang="en-US" dirty="0"/>
              <a:t> </a:t>
            </a:r>
            <a:r>
              <a:rPr lang="en-US" b="1" dirty="0" smtClean="0"/>
              <a:t>Design</a:t>
            </a:r>
            <a:r>
              <a:rPr lang="en-US" dirty="0" smtClean="0"/>
              <a:t>,</a:t>
            </a:r>
            <a:r>
              <a:rPr lang="en-US" dirty="0"/>
              <a:t> </a:t>
            </a:r>
            <a:r>
              <a:rPr lang="en-US" b="1" dirty="0"/>
              <a:t>check</a:t>
            </a:r>
            <a:r>
              <a:rPr lang="en-US" dirty="0"/>
              <a:t> </a:t>
            </a:r>
            <a:r>
              <a:rPr lang="en-US" dirty="0" err="1" smtClean="0"/>
              <a:t>hoặc</a:t>
            </a:r>
            <a:r>
              <a:rPr lang="en-US" dirty="0"/>
              <a:t> </a:t>
            </a:r>
            <a:r>
              <a:rPr lang="en-US" b="1" dirty="0"/>
              <a:t>uncheck</a:t>
            </a:r>
            <a:r>
              <a:rPr lang="en-US" dirty="0"/>
              <a:t> 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tùy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b="1" dirty="0" smtClean="0"/>
              <a:t>Table </a:t>
            </a:r>
            <a:r>
              <a:rPr lang="en-US" b="1" dirty="0"/>
              <a:t>Style Options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9</a:t>
            </a:fld>
            <a:endParaRPr lang="en-US"/>
          </a:p>
        </p:txBody>
      </p:sp>
      <p:pic>
        <p:nvPicPr>
          <p:cNvPr id="5122" name="Picture 2" descr="Screenshot of PowerPoint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382" y="3604260"/>
            <a:ext cx="6111737" cy="1196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13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Custom 3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82B1E4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4655</TotalTime>
  <Words>2462</Words>
  <Application>Microsoft Office PowerPoint</Application>
  <PresentationFormat>Widescreen</PresentationFormat>
  <Paragraphs>422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Tahoma</vt:lpstr>
      <vt:lpstr>Wingdings</vt:lpstr>
      <vt:lpstr>Wingdings 3</vt:lpstr>
      <vt:lpstr>Wisp</vt:lpstr>
      <vt:lpstr>Bài 19 Chèn và định dạng các đối tượng</vt:lpstr>
      <vt:lpstr>Giới thiệu</vt:lpstr>
      <vt:lpstr>Bảng - Table </vt:lpstr>
      <vt:lpstr>Bảng - Table </vt:lpstr>
      <vt:lpstr>Bảng - Table </vt:lpstr>
      <vt:lpstr>Bảng - Table </vt:lpstr>
      <vt:lpstr>Bảng - Table </vt:lpstr>
      <vt:lpstr>Bảng - Table </vt:lpstr>
      <vt:lpstr>Bảng - Table </vt:lpstr>
      <vt:lpstr>Bảng - Table </vt:lpstr>
      <vt:lpstr>SmartArt Graphics</vt:lpstr>
      <vt:lpstr>SmartArt Graphics</vt:lpstr>
      <vt:lpstr>SmartArt Graphics</vt:lpstr>
      <vt:lpstr>SmartArt Graphics</vt:lpstr>
      <vt:lpstr>SmartArt Graphics</vt:lpstr>
      <vt:lpstr>Hiệu chỉnh SmartArt Graphics</vt:lpstr>
      <vt:lpstr>Hiệu chỉnh SmartArt Graphics</vt:lpstr>
      <vt:lpstr>Hiệu chỉnh SmartArt Graphics</vt:lpstr>
      <vt:lpstr>Hình ảnh - Picture</vt:lpstr>
      <vt:lpstr>Hình ảnh - Picture</vt:lpstr>
      <vt:lpstr>Hình ảnh - Picture</vt:lpstr>
      <vt:lpstr>Định dạng hình</vt:lpstr>
      <vt:lpstr>Định dạng hình</vt:lpstr>
      <vt:lpstr>Định dạng hình</vt:lpstr>
      <vt:lpstr>Định dạng hình</vt:lpstr>
      <vt:lpstr>Định dạng hình</vt:lpstr>
      <vt:lpstr>Định dạng hình</vt:lpstr>
      <vt:lpstr>Định dạng hình</vt:lpstr>
      <vt:lpstr>Định dạng hình</vt:lpstr>
      <vt:lpstr>Định dạng hình</vt:lpstr>
      <vt:lpstr>Định dạng hình</vt:lpstr>
      <vt:lpstr>Định dạng hình</vt:lpstr>
      <vt:lpstr>Định dạng hình</vt:lpstr>
      <vt:lpstr>Định dạng hình</vt:lpstr>
      <vt:lpstr>WordArt</vt:lpstr>
      <vt:lpstr>WordArt</vt:lpstr>
      <vt:lpstr>WordArt</vt:lpstr>
      <vt:lpstr>Shapes</vt:lpstr>
      <vt:lpstr>Shapes</vt:lpstr>
      <vt:lpstr>Shapes</vt:lpstr>
      <vt:lpstr>Biểu đồ - Chart</vt:lpstr>
      <vt:lpstr>Biểu đồ - Chart</vt:lpstr>
      <vt:lpstr>Biểu đồ - Chart</vt:lpstr>
      <vt:lpstr>Biểu đồ - Chart</vt:lpstr>
      <vt:lpstr>Biểu đồ - Chart</vt:lpstr>
      <vt:lpstr>Biểu đồ - Chart</vt:lpstr>
      <vt:lpstr>Biểu đồ - Chart</vt:lpstr>
      <vt:lpstr>Biểu đồ - Chart</vt:lpstr>
      <vt:lpstr>Biểu đồ - Chart</vt:lpstr>
      <vt:lpstr>Audio</vt:lpstr>
      <vt:lpstr>Audio</vt:lpstr>
      <vt:lpstr>Hiệu chỉnh tập tin Audio</vt:lpstr>
      <vt:lpstr>Hiệu chỉnh tập tin Audio</vt:lpstr>
      <vt:lpstr>Video</vt:lpstr>
      <vt:lpstr>Video</vt:lpstr>
      <vt:lpstr>Video</vt:lpstr>
      <vt:lpstr>Hiệu chỉnh Video</vt:lpstr>
      <vt:lpstr>Hiệu chỉnh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6: Định dạng văn bản sử dụng Style (3t)</dc:title>
  <dc:creator>L and Lifetime</dc:creator>
  <cp:lastModifiedBy>HP</cp:lastModifiedBy>
  <cp:revision>443</cp:revision>
  <dcterms:created xsi:type="dcterms:W3CDTF">2021-05-13T02:13:49Z</dcterms:created>
  <dcterms:modified xsi:type="dcterms:W3CDTF">2021-06-12T09:23:53Z</dcterms:modified>
  <cp:contentStatus/>
</cp:coreProperties>
</file>